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f125b8f00b4b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2bcf25bfc44983"/>
  </p:sldMasterIdLst>
  <p:sldIdLst>
    <p:sldId xmlns:r="http://schemas.openxmlformats.org/officeDocument/2006/relationships" id="256" r:id="R77b831b1445c4f4a"/>
    <p:sldId xmlns:r="http://schemas.openxmlformats.org/officeDocument/2006/relationships" id="257" r:id="Rdeb235b18ad54048"/>
    <p:sldId xmlns:r="http://schemas.openxmlformats.org/officeDocument/2006/relationships" id="258" r:id="R1ec6d149d6104f55"/>
    <p:sldId xmlns:r="http://schemas.openxmlformats.org/officeDocument/2006/relationships" id="259" r:id="R1045ba82abd9484d"/>
    <p:sldId xmlns:r="http://schemas.openxmlformats.org/officeDocument/2006/relationships" id="260" r:id="R2550fee282de4ad3"/>
    <p:sldId xmlns:r="http://schemas.openxmlformats.org/officeDocument/2006/relationships" id="261" r:id="R7d29069594564177"/>
    <p:sldId xmlns:r="http://schemas.openxmlformats.org/officeDocument/2006/relationships" id="262" r:id="R334c14907a6a4a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2bcf25bfc44983" /><Relationship Type="http://schemas.openxmlformats.org/officeDocument/2006/relationships/slide" Target="/ppt/slides/slide1.xml" Id="R77b831b1445c4f4a" /><Relationship Type="http://schemas.openxmlformats.org/officeDocument/2006/relationships/slide" Target="/ppt/slides/slide2.xml" Id="Rdeb235b18ad54048" /><Relationship Type="http://schemas.openxmlformats.org/officeDocument/2006/relationships/slide" Target="/ppt/slides/slide3.xml" Id="R1ec6d149d6104f55" /><Relationship Type="http://schemas.openxmlformats.org/officeDocument/2006/relationships/slide" Target="/ppt/slides/slide4.xml" Id="R1045ba82abd9484d" /><Relationship Type="http://schemas.openxmlformats.org/officeDocument/2006/relationships/slide" Target="/ppt/slides/slide5.xml" Id="R2550fee282de4ad3" /><Relationship Type="http://schemas.openxmlformats.org/officeDocument/2006/relationships/slide" Target="/ppt/slides/slide6.xml" Id="R7d29069594564177" /><Relationship Type="http://schemas.openxmlformats.org/officeDocument/2006/relationships/slide" Target="/ppt/slides/slide7.xml" Id="R334c14907a6a4a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b3397babb844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5b137d4fc4c32" /><Relationship Type="http://schemas.openxmlformats.org/officeDocument/2006/relationships/theme" Target="/ppt/slideMasters/theme/theme1.xml" Id="R54184d9f7afe4a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85b137d4fc4c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28d136d1e4c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f5ad9dfe2a45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e101d29c74f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166e9f85a4a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a8c85e85a440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376b7169845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d59707b0d4f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NESSET FILM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NESSET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NESSET FILM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NESSET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NESSET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NESSET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−112 491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−292 420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NESSET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JØRGEN NESSET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NESSET 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Underhaugsveien 24C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913 142 284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NESSET FILM AS</a:t>
            </a:r>
          </a:p>
        </p:txBody>
      </p:sp>
    </p:spTree>
  </p:cSld>
  <p:clrMapOvr>
    <a:masterClrMapping xmlns:a="http://schemas.openxmlformats.org/drawingml/2006/main"/>
  </p:clrMapOvr>
</p:sld>
</file>