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d0b02d599c4d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b235e1eda94115"/>
  </p:sldMasterIdLst>
  <p:sldIdLst>
    <p:sldId xmlns:r="http://schemas.openxmlformats.org/officeDocument/2006/relationships" id="256" r:id="Rf2d935487757472f"/>
    <p:sldId xmlns:r="http://schemas.openxmlformats.org/officeDocument/2006/relationships" id="257" r:id="Rfd8a1bd8a5b34b22"/>
    <p:sldId xmlns:r="http://schemas.openxmlformats.org/officeDocument/2006/relationships" id="258" r:id="Redf2843ef2e94b12"/>
    <p:sldId xmlns:r="http://schemas.openxmlformats.org/officeDocument/2006/relationships" id="259" r:id="R4a34910783ad494b"/>
    <p:sldId xmlns:r="http://schemas.openxmlformats.org/officeDocument/2006/relationships" id="260" r:id="R88ed1a50cdc34a31"/>
    <p:sldId xmlns:r="http://schemas.openxmlformats.org/officeDocument/2006/relationships" id="261" r:id="Rb83239c0a3b94ad4"/>
    <p:sldId xmlns:r="http://schemas.openxmlformats.org/officeDocument/2006/relationships" id="262" r:id="Rda8063bd6be142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235e1eda94115" /><Relationship Type="http://schemas.openxmlformats.org/officeDocument/2006/relationships/slide" Target="/ppt/slides/slide1.xml" Id="Rf2d935487757472f" /><Relationship Type="http://schemas.openxmlformats.org/officeDocument/2006/relationships/slide" Target="/ppt/slides/slide2.xml" Id="Rfd8a1bd8a5b34b22" /><Relationship Type="http://schemas.openxmlformats.org/officeDocument/2006/relationships/slide" Target="/ppt/slides/slide3.xml" Id="Redf2843ef2e94b12" /><Relationship Type="http://schemas.openxmlformats.org/officeDocument/2006/relationships/slide" Target="/ppt/slides/slide4.xml" Id="R4a34910783ad494b" /><Relationship Type="http://schemas.openxmlformats.org/officeDocument/2006/relationships/slide" Target="/ppt/slides/slide5.xml" Id="R88ed1a50cdc34a31" /><Relationship Type="http://schemas.openxmlformats.org/officeDocument/2006/relationships/slide" Target="/ppt/slides/slide6.xml" Id="Rb83239c0a3b94ad4" /><Relationship Type="http://schemas.openxmlformats.org/officeDocument/2006/relationships/slide" Target="/ppt/slides/slide7.xml" Id="Rda8063bd6be142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0fd321a37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2fc284a9646d7" /><Relationship Type="http://schemas.openxmlformats.org/officeDocument/2006/relationships/theme" Target="/ppt/slideMasters/theme/theme1.xml" Id="Rd874dd7e3a4247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02fc284a9646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1dac9671745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22b484e284b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66c6edb2242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fb348bf8a45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d996ad38140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62c31f02440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da5deecf24d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MORTEN P HÅKONSEN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MORTEN P HÅKONSEN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MORTEN P HÅKONSEN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MORTEN P HÅKONSEN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MORTEN P HÅKONSEN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MORTEN P HÅKONSEN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6 547 179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277 140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808 326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2 164 572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MORTEN P HÅKONSEN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HÅKONSEN MORTEN PLYHN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MORTEN P HÅKONSEN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morten@mortenmur.no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www.mortenmur.no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913 147 111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MORTEN P HÅKONSEN AS</a:t>
            </a:r>
          </a:p>
        </p:txBody>
      </p:sp>
    </p:spTree>
  </p:cSld>
  <p:clrMapOvr>
    <a:masterClrMapping xmlns:a="http://schemas.openxmlformats.org/drawingml/2006/main"/>
  </p:clrMapOvr>
</p:sld>
</file>