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5f3ca30f62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0e4763edd48aa"/>
  </p:sldMasterIdLst>
  <p:sldIdLst>
    <p:sldId xmlns:r="http://schemas.openxmlformats.org/officeDocument/2006/relationships" id="256" r:id="R7a2bd9a4a94f4568"/>
    <p:sldId xmlns:r="http://schemas.openxmlformats.org/officeDocument/2006/relationships" id="257" r:id="Refa398bcc7714dba"/>
    <p:sldId xmlns:r="http://schemas.openxmlformats.org/officeDocument/2006/relationships" id="258" r:id="R7d7f0975c01f44dc"/>
    <p:sldId xmlns:r="http://schemas.openxmlformats.org/officeDocument/2006/relationships" id="259" r:id="R20a55d0a5aa84fd0"/>
    <p:sldId xmlns:r="http://schemas.openxmlformats.org/officeDocument/2006/relationships" id="260" r:id="Re9b4989a841b4c2e"/>
    <p:sldId xmlns:r="http://schemas.openxmlformats.org/officeDocument/2006/relationships" id="261" r:id="R06314b53b7cb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0e4763edd48aa" /><Relationship Type="http://schemas.openxmlformats.org/officeDocument/2006/relationships/slide" Target="/ppt/slides/slide1.xml" Id="R7a2bd9a4a94f4568" /><Relationship Type="http://schemas.openxmlformats.org/officeDocument/2006/relationships/slide" Target="/ppt/slides/slide2.xml" Id="Refa398bcc7714dba" /><Relationship Type="http://schemas.openxmlformats.org/officeDocument/2006/relationships/slide" Target="/ppt/slides/slide3.xml" Id="R7d7f0975c01f44dc" /><Relationship Type="http://schemas.openxmlformats.org/officeDocument/2006/relationships/slide" Target="/ppt/slides/slide4.xml" Id="R20a55d0a5aa84fd0" /><Relationship Type="http://schemas.openxmlformats.org/officeDocument/2006/relationships/slide" Target="/ppt/slides/slide5.xml" Id="Re9b4989a841b4c2e" /><Relationship Type="http://schemas.openxmlformats.org/officeDocument/2006/relationships/slide" Target="/ppt/slides/slide6.xml" Id="R06314b53b7cb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02da6943f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0e2d440dd4ceb" /><Relationship Type="http://schemas.openxmlformats.org/officeDocument/2006/relationships/theme" Target="/ppt/slideMasters/theme/theme1.xml" Id="R3deaeae748654d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b0e2d440dd4c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e522e8ce447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b2da769064f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307ba2677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63a34381949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a8821385d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cec817f024a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ROMERIKE 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postmottak@romerikerevisjon.no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www.romerikerevisjon.no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913 150 619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