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18e1d157e34c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3f8b54d7c04053"/>
  </p:sldMasterIdLst>
  <p:sldIdLst>
    <p:sldId xmlns:r="http://schemas.openxmlformats.org/officeDocument/2006/relationships" id="256" r:id="R0cd47c3b0f454bfe"/>
    <p:sldId xmlns:r="http://schemas.openxmlformats.org/officeDocument/2006/relationships" id="257" r:id="R3d98a2bc908a43c4"/>
    <p:sldId xmlns:r="http://schemas.openxmlformats.org/officeDocument/2006/relationships" id="258" r:id="Ra9eba97632364672"/>
    <p:sldId xmlns:r="http://schemas.openxmlformats.org/officeDocument/2006/relationships" id="259" r:id="Rfc527e11ba7d4977"/>
    <p:sldId xmlns:r="http://schemas.openxmlformats.org/officeDocument/2006/relationships" id="260" r:id="R2cafa8651f314e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3f8b54d7c04053" /><Relationship Type="http://schemas.openxmlformats.org/officeDocument/2006/relationships/slide" Target="/ppt/slides/slide1.xml" Id="R0cd47c3b0f454bfe" /><Relationship Type="http://schemas.openxmlformats.org/officeDocument/2006/relationships/slide" Target="/ppt/slides/slide2.xml" Id="R3d98a2bc908a43c4" /><Relationship Type="http://schemas.openxmlformats.org/officeDocument/2006/relationships/slide" Target="/ppt/slides/slide3.xml" Id="Ra9eba97632364672" /><Relationship Type="http://schemas.openxmlformats.org/officeDocument/2006/relationships/slide" Target="/ppt/slides/slide4.xml" Id="Rfc527e11ba7d4977" /><Relationship Type="http://schemas.openxmlformats.org/officeDocument/2006/relationships/slide" Target="/ppt/slides/slide5.xml" Id="R2cafa8651f314e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d5ee91334147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853be8a5345b0" /><Relationship Type="http://schemas.openxmlformats.org/officeDocument/2006/relationships/theme" Target="/ppt/slideMasters/theme/theme1.xml" Id="R5ce11b2874f043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a853be8a5345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80608f1944d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ca2acf5c841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f68154d1a4f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1122306fc45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de04baeac41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ROMERIKE REVISJON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ROMERIKE REVISJON IKS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2050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10 69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postmottak@romerikerevisjon.no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www.romerikerevisjon.no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913 150 619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REVISJON IKS</a:t>
            </a:r>
          </a:p>
        </p:txBody>
      </p:sp>
    </p:spTree>
  </p:cSld>
  <p:clrMapOvr>
    <a:masterClrMapping xmlns:a="http://schemas.openxmlformats.org/drawingml/2006/main"/>
  </p:clrMapOvr>
</p:sld>
</file>