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40931fc7543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544ae647ce40e0"/>
  </p:sldMasterIdLst>
  <p:sldIdLst>
    <p:sldId xmlns:r="http://schemas.openxmlformats.org/officeDocument/2006/relationships" id="256" r:id="Rbd7537c8966a45c4"/>
    <p:sldId xmlns:r="http://schemas.openxmlformats.org/officeDocument/2006/relationships" id="257" r:id="Ra26739a743054ac4"/>
    <p:sldId xmlns:r="http://schemas.openxmlformats.org/officeDocument/2006/relationships" id="258" r:id="R9db3ac64f4e4457b"/>
    <p:sldId xmlns:r="http://schemas.openxmlformats.org/officeDocument/2006/relationships" id="259" r:id="Rcda462b048b94210"/>
    <p:sldId xmlns:r="http://schemas.openxmlformats.org/officeDocument/2006/relationships" id="260" r:id="R74c867c14b60447b"/>
    <p:sldId xmlns:r="http://schemas.openxmlformats.org/officeDocument/2006/relationships" id="261" r:id="R0f70e95df2b94100"/>
    <p:sldId xmlns:r="http://schemas.openxmlformats.org/officeDocument/2006/relationships" id="262" r:id="R7f659c688ccf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44ae647ce40e0" /><Relationship Type="http://schemas.openxmlformats.org/officeDocument/2006/relationships/slide" Target="/ppt/slides/slide1.xml" Id="Rbd7537c8966a45c4" /><Relationship Type="http://schemas.openxmlformats.org/officeDocument/2006/relationships/slide" Target="/ppt/slides/slide2.xml" Id="Ra26739a743054ac4" /><Relationship Type="http://schemas.openxmlformats.org/officeDocument/2006/relationships/slide" Target="/ppt/slides/slide3.xml" Id="R9db3ac64f4e4457b" /><Relationship Type="http://schemas.openxmlformats.org/officeDocument/2006/relationships/slide" Target="/ppt/slides/slide4.xml" Id="Rcda462b048b94210" /><Relationship Type="http://schemas.openxmlformats.org/officeDocument/2006/relationships/slide" Target="/ppt/slides/slide5.xml" Id="R74c867c14b60447b" /><Relationship Type="http://schemas.openxmlformats.org/officeDocument/2006/relationships/slide" Target="/ppt/slides/slide6.xml" Id="R0f70e95df2b94100" /><Relationship Type="http://schemas.openxmlformats.org/officeDocument/2006/relationships/slide" Target="/ppt/slides/slide7.xml" Id="R7f659c688ccf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fb9b45eda40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bb9523daa4814" /><Relationship Type="http://schemas.openxmlformats.org/officeDocument/2006/relationships/theme" Target="/ppt/slideMasters/theme/theme1.xml" Id="R77d9a4dc51da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bb9523daa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b120f4570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254fed082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18f3febab4b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633be43034c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7ed635384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fea9ac46942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4b6f84784f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247REGNSKAP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247REGNSKAP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247REGNSKAP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247REGNSKAP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247REGNSKAP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247REGNSKAP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3 606 729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1 569 941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2 351 102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247REGNSKAP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247REGNSKAP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Omagata 115B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913 168 038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247REGNSKAP AS</a:t>
            </a:r>
          </a:p>
        </p:txBody>
      </p:sp>
    </p:spTree>
  </p:cSld>
  <p:clrMapOvr>
    <a:masterClrMapping xmlns:a="http://schemas.openxmlformats.org/drawingml/2006/main"/>
  </p:clrMapOvr>
</p:sld>
</file>