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a9fd8026284e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097fe9b7da4153"/>
  </p:sldMasterIdLst>
  <p:sldIdLst>
    <p:sldId xmlns:r="http://schemas.openxmlformats.org/officeDocument/2006/relationships" id="256" r:id="R3067d7b53bad4606"/>
    <p:sldId xmlns:r="http://schemas.openxmlformats.org/officeDocument/2006/relationships" id="257" r:id="R39a9941b203c4c90"/>
    <p:sldId xmlns:r="http://schemas.openxmlformats.org/officeDocument/2006/relationships" id="258" r:id="R30aefa7a428c4d98"/>
    <p:sldId xmlns:r="http://schemas.openxmlformats.org/officeDocument/2006/relationships" id="259" r:id="R1d71cac27ab04d22"/>
    <p:sldId xmlns:r="http://schemas.openxmlformats.org/officeDocument/2006/relationships" id="260" r:id="R294993ac6a254873"/>
    <p:sldId xmlns:r="http://schemas.openxmlformats.org/officeDocument/2006/relationships" id="261" r:id="Rc33d5cb8ca8243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097fe9b7da4153" /><Relationship Type="http://schemas.openxmlformats.org/officeDocument/2006/relationships/slide" Target="/ppt/slides/slide1.xml" Id="R3067d7b53bad4606" /><Relationship Type="http://schemas.openxmlformats.org/officeDocument/2006/relationships/slide" Target="/ppt/slides/slide2.xml" Id="R39a9941b203c4c90" /><Relationship Type="http://schemas.openxmlformats.org/officeDocument/2006/relationships/slide" Target="/ppt/slides/slide3.xml" Id="R30aefa7a428c4d98" /><Relationship Type="http://schemas.openxmlformats.org/officeDocument/2006/relationships/slide" Target="/ppt/slides/slide4.xml" Id="R1d71cac27ab04d22" /><Relationship Type="http://schemas.openxmlformats.org/officeDocument/2006/relationships/slide" Target="/ppt/slides/slide5.xml" Id="R294993ac6a254873" /><Relationship Type="http://schemas.openxmlformats.org/officeDocument/2006/relationships/slide" Target="/ppt/slides/slide6.xml" Id="Rc33d5cb8ca8243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4e0ee3e67e4f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8352249a943d5" /><Relationship Type="http://schemas.openxmlformats.org/officeDocument/2006/relationships/theme" Target="/ppt/slideMasters/theme/theme1.xml" Id="Rbbd3ea76921048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28352249a943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70cc75f214e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51aa2578e48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ee72eaaee4d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371e82f0c4b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e84ed104247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2f786dc1049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BRENDEN &amp; CO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BRENDEN &amp; CO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BRENDEN &amp; CO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BRENDEN &amp; CO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BRENDEN &amp; CO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BRENDEN &amp; CO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1440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trude@brenden.no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www.brenden.no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913 168 240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BRENDEN &amp; CO CONSULTING AS</a:t>
            </a:r>
          </a:p>
        </p:txBody>
      </p:sp>
    </p:spTree>
  </p:cSld>
  <p:clrMapOvr>
    <a:masterClrMapping xmlns:a="http://schemas.openxmlformats.org/drawingml/2006/main"/>
  </p:clrMapOvr>
</p:sld>
</file>