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2d94feccb5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147ef6c41494c"/>
  </p:sldMasterIdLst>
  <p:sldIdLst>
    <p:sldId xmlns:r="http://schemas.openxmlformats.org/officeDocument/2006/relationships" id="256" r:id="R1c18d475ee6b4180"/>
    <p:sldId xmlns:r="http://schemas.openxmlformats.org/officeDocument/2006/relationships" id="257" r:id="Rb4acd31989f14c98"/>
    <p:sldId xmlns:r="http://schemas.openxmlformats.org/officeDocument/2006/relationships" id="258" r:id="R2c40b6066f7a48c4"/>
    <p:sldId xmlns:r="http://schemas.openxmlformats.org/officeDocument/2006/relationships" id="259" r:id="Rf1220311bbf44531"/>
    <p:sldId xmlns:r="http://schemas.openxmlformats.org/officeDocument/2006/relationships" id="260" r:id="R8c09fda958d743f6"/>
    <p:sldId xmlns:r="http://schemas.openxmlformats.org/officeDocument/2006/relationships" id="261" r:id="Rb69a3cc6be5e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147ef6c41494c" /><Relationship Type="http://schemas.openxmlformats.org/officeDocument/2006/relationships/slide" Target="/ppt/slides/slide1.xml" Id="R1c18d475ee6b4180" /><Relationship Type="http://schemas.openxmlformats.org/officeDocument/2006/relationships/slide" Target="/ppt/slides/slide2.xml" Id="Rb4acd31989f14c98" /><Relationship Type="http://schemas.openxmlformats.org/officeDocument/2006/relationships/slide" Target="/ppt/slides/slide3.xml" Id="R2c40b6066f7a48c4" /><Relationship Type="http://schemas.openxmlformats.org/officeDocument/2006/relationships/slide" Target="/ppt/slides/slide4.xml" Id="Rf1220311bbf44531" /><Relationship Type="http://schemas.openxmlformats.org/officeDocument/2006/relationships/slide" Target="/ppt/slides/slide5.xml" Id="R8c09fda958d743f6" /><Relationship Type="http://schemas.openxmlformats.org/officeDocument/2006/relationships/slide" Target="/ppt/slides/slide6.xml" Id="Rb69a3cc6be5e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dee6bb019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0210ca0434449" /><Relationship Type="http://schemas.openxmlformats.org/officeDocument/2006/relationships/theme" Target="/ppt/slideMasters/theme/theme1.xml" Id="R1348203df3c4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0210ca043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63ce151ed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704a4eb39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e76d89aae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fe2e8da6f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f391dfa79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df1a219a9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BRENDEN &amp; CO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BRENDEN &amp; CO CONSULTING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626 595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trude@brenden.no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www.brenden.no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913 168 240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