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f0f0ad41ff48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6589c349db4916"/>
  </p:sldMasterIdLst>
  <p:sldIdLst>
    <p:sldId xmlns:r="http://schemas.openxmlformats.org/officeDocument/2006/relationships" id="256" r:id="R2e179e9bc9e94b50"/>
    <p:sldId xmlns:r="http://schemas.openxmlformats.org/officeDocument/2006/relationships" id="257" r:id="Rcc8eede2274d4e0e"/>
    <p:sldId xmlns:r="http://schemas.openxmlformats.org/officeDocument/2006/relationships" id="258" r:id="R9bfa0a5a387d4a3a"/>
    <p:sldId xmlns:r="http://schemas.openxmlformats.org/officeDocument/2006/relationships" id="259" r:id="R22c77a7c1a124591"/>
    <p:sldId xmlns:r="http://schemas.openxmlformats.org/officeDocument/2006/relationships" id="260" r:id="R8b7aac8c00c343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6589c349db4916" /><Relationship Type="http://schemas.openxmlformats.org/officeDocument/2006/relationships/slide" Target="/ppt/slides/slide1.xml" Id="R2e179e9bc9e94b50" /><Relationship Type="http://schemas.openxmlformats.org/officeDocument/2006/relationships/slide" Target="/ppt/slides/slide2.xml" Id="Rcc8eede2274d4e0e" /><Relationship Type="http://schemas.openxmlformats.org/officeDocument/2006/relationships/slide" Target="/ppt/slides/slide3.xml" Id="R9bfa0a5a387d4a3a" /><Relationship Type="http://schemas.openxmlformats.org/officeDocument/2006/relationships/slide" Target="/ppt/slides/slide4.xml" Id="R22c77a7c1a124591" /><Relationship Type="http://schemas.openxmlformats.org/officeDocument/2006/relationships/slide" Target="/ppt/slides/slide5.xml" Id="R8b7aac8c00c343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3b24a93b534c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8749ac0ca49a4" /><Relationship Type="http://schemas.openxmlformats.org/officeDocument/2006/relationships/theme" Target="/ppt/slideMasters/theme/theme1.xml" Id="R0142be045a0c4d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68749ac0ca49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1b6e5a65147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fd0b189ab45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391dc0ce94e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4d50f62d84e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234a810ec49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320 HELLESYLT AVD. AV INDUSTRI ENERGI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320 HELLESYLT AVD. AV INDUSTRI ENERGI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 HELLESYLT AVD. AV INDUSTRI ENERGI ble etablert [år] og holder til i Hellesylt.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320 HELLESYLT AVD. AV INDUSTRI ENERGI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320 HELLESYLT AVD. AV INDUSTRI ENERGI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320 HELLESYLT AVD. AV INDUSTRI ENERGI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6218 Hellesylt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produksjon@formvac.no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913 168 313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320 HELLESYLT AVD. AV INDUSTRI ENERGI</a:t>
            </a:r>
          </a:p>
        </p:txBody>
      </p:sp>
    </p:spTree>
  </p:cSld>
  <p:clrMapOvr>
    <a:masterClrMapping xmlns:a="http://schemas.openxmlformats.org/drawingml/2006/main"/>
  </p:clrMapOvr>
</p:sld>
</file>