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cd7cb3b5b47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fa2306b9a42f9"/>
  </p:sldMasterIdLst>
  <p:sldIdLst>
    <p:sldId xmlns:r="http://schemas.openxmlformats.org/officeDocument/2006/relationships" id="256" r:id="R50ae7693b78f4650"/>
    <p:sldId xmlns:r="http://schemas.openxmlformats.org/officeDocument/2006/relationships" id="257" r:id="R141d1cafbcfd4bd0"/>
    <p:sldId xmlns:r="http://schemas.openxmlformats.org/officeDocument/2006/relationships" id="258" r:id="R46de064e6ac74b11"/>
    <p:sldId xmlns:r="http://schemas.openxmlformats.org/officeDocument/2006/relationships" id="259" r:id="R2988fa6110d248dd"/>
    <p:sldId xmlns:r="http://schemas.openxmlformats.org/officeDocument/2006/relationships" id="260" r:id="R247bf339cb2d4502"/>
    <p:sldId xmlns:r="http://schemas.openxmlformats.org/officeDocument/2006/relationships" id="261" r:id="Rae85f36bd3f34012"/>
    <p:sldId xmlns:r="http://schemas.openxmlformats.org/officeDocument/2006/relationships" id="262" r:id="Rd10e3d826968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fa2306b9a42f9" /><Relationship Type="http://schemas.openxmlformats.org/officeDocument/2006/relationships/slide" Target="/ppt/slides/slide1.xml" Id="R50ae7693b78f4650" /><Relationship Type="http://schemas.openxmlformats.org/officeDocument/2006/relationships/slide" Target="/ppt/slides/slide2.xml" Id="R141d1cafbcfd4bd0" /><Relationship Type="http://schemas.openxmlformats.org/officeDocument/2006/relationships/slide" Target="/ppt/slides/slide3.xml" Id="R46de064e6ac74b11" /><Relationship Type="http://schemas.openxmlformats.org/officeDocument/2006/relationships/slide" Target="/ppt/slides/slide4.xml" Id="R2988fa6110d248dd" /><Relationship Type="http://schemas.openxmlformats.org/officeDocument/2006/relationships/slide" Target="/ppt/slides/slide5.xml" Id="R247bf339cb2d4502" /><Relationship Type="http://schemas.openxmlformats.org/officeDocument/2006/relationships/slide" Target="/ppt/slides/slide6.xml" Id="Rae85f36bd3f34012" /><Relationship Type="http://schemas.openxmlformats.org/officeDocument/2006/relationships/slide" Target="/ppt/slides/slide7.xml" Id="Rd10e3d826968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0aa0d5f52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a9fefcf814816" /><Relationship Type="http://schemas.openxmlformats.org/officeDocument/2006/relationships/theme" Target="/ppt/slideMasters/theme/theme1.xml" Id="R1639b115581048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2a9fefcf8148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b04fa1d6d46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9752a887144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3f719cceb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db761da17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cbc2c33a41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e96b545434f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0d874ce3b45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EKSOS PLUSS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EKSOS PLUSS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9 015 460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1 350 369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975 688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2 861 601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HOLTE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KJEDEDRIFT AS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HQ HOLDING AS  –  13,0 %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Smalvollveien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www.svendseneksos.no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EKSOS PLUSS AS</a:t>
            </a:r>
          </a:p>
        </p:txBody>
      </p:sp>
    </p:spTree>
  </p:cSld>
  <p:clrMapOvr>
    <a:masterClrMapping xmlns:a="http://schemas.openxmlformats.org/drawingml/2006/main"/>
  </p:clrMapOvr>
</p:sld>
</file>