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5a1f655e0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d87b1bf044c7c"/>
  </p:sldMasterIdLst>
  <p:sldIdLst>
    <p:sldId xmlns:r="http://schemas.openxmlformats.org/officeDocument/2006/relationships" id="256" r:id="R5b82fb53fba34b46"/>
    <p:sldId xmlns:r="http://schemas.openxmlformats.org/officeDocument/2006/relationships" id="257" r:id="R27fade6d914e4c1f"/>
    <p:sldId xmlns:r="http://schemas.openxmlformats.org/officeDocument/2006/relationships" id="258" r:id="R68cab77643b047c7"/>
    <p:sldId xmlns:r="http://schemas.openxmlformats.org/officeDocument/2006/relationships" id="259" r:id="Reb86ba1ebc1e4df6"/>
    <p:sldId xmlns:r="http://schemas.openxmlformats.org/officeDocument/2006/relationships" id="260" r:id="R834a4deffdbf4414"/>
    <p:sldId xmlns:r="http://schemas.openxmlformats.org/officeDocument/2006/relationships" id="261" r:id="R3d3ddb3d8efc46e8"/>
    <p:sldId xmlns:r="http://schemas.openxmlformats.org/officeDocument/2006/relationships" id="262" r:id="R528465100c4a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d87b1bf044c7c" /><Relationship Type="http://schemas.openxmlformats.org/officeDocument/2006/relationships/slide" Target="/ppt/slides/slide1.xml" Id="R5b82fb53fba34b46" /><Relationship Type="http://schemas.openxmlformats.org/officeDocument/2006/relationships/slide" Target="/ppt/slides/slide2.xml" Id="R27fade6d914e4c1f" /><Relationship Type="http://schemas.openxmlformats.org/officeDocument/2006/relationships/slide" Target="/ppt/slides/slide3.xml" Id="R68cab77643b047c7" /><Relationship Type="http://schemas.openxmlformats.org/officeDocument/2006/relationships/slide" Target="/ppt/slides/slide4.xml" Id="Reb86ba1ebc1e4df6" /><Relationship Type="http://schemas.openxmlformats.org/officeDocument/2006/relationships/slide" Target="/ppt/slides/slide5.xml" Id="R834a4deffdbf4414" /><Relationship Type="http://schemas.openxmlformats.org/officeDocument/2006/relationships/slide" Target="/ppt/slides/slide6.xml" Id="R3d3ddb3d8efc46e8" /><Relationship Type="http://schemas.openxmlformats.org/officeDocument/2006/relationships/slide" Target="/ppt/slides/slide7.xml" Id="R528465100c4a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62b34ca78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bec6fab245d3" /><Relationship Type="http://schemas.openxmlformats.org/officeDocument/2006/relationships/theme" Target="/ppt/slideMasters/theme/theme1.xml" Id="R55b3f14d8b9e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9bec6fab2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82af32d9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c976b176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431582f1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1e430274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5543f327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b437b809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f111ae29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25 875 374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913 173 600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