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651cf57f7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4cff6b7eb4b84"/>
  </p:sldMasterIdLst>
  <p:sldIdLst>
    <p:sldId xmlns:r="http://schemas.openxmlformats.org/officeDocument/2006/relationships" id="256" r:id="R6296677353484a75"/>
    <p:sldId xmlns:r="http://schemas.openxmlformats.org/officeDocument/2006/relationships" id="257" r:id="R386d30cf401d4cd0"/>
    <p:sldId xmlns:r="http://schemas.openxmlformats.org/officeDocument/2006/relationships" id="258" r:id="Rf18316aa3e354887"/>
    <p:sldId xmlns:r="http://schemas.openxmlformats.org/officeDocument/2006/relationships" id="259" r:id="R88e3caa280684c57"/>
    <p:sldId xmlns:r="http://schemas.openxmlformats.org/officeDocument/2006/relationships" id="260" r:id="Rc89b462e2f264111"/>
    <p:sldId xmlns:r="http://schemas.openxmlformats.org/officeDocument/2006/relationships" id="261" r:id="R2033177d513c4b6b"/>
    <p:sldId xmlns:r="http://schemas.openxmlformats.org/officeDocument/2006/relationships" id="262" r:id="Rcebf5550d936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4cff6b7eb4b84" /><Relationship Type="http://schemas.openxmlformats.org/officeDocument/2006/relationships/slide" Target="/ppt/slides/slide1.xml" Id="R6296677353484a75" /><Relationship Type="http://schemas.openxmlformats.org/officeDocument/2006/relationships/slide" Target="/ppt/slides/slide2.xml" Id="R386d30cf401d4cd0" /><Relationship Type="http://schemas.openxmlformats.org/officeDocument/2006/relationships/slide" Target="/ppt/slides/slide3.xml" Id="Rf18316aa3e354887" /><Relationship Type="http://schemas.openxmlformats.org/officeDocument/2006/relationships/slide" Target="/ppt/slides/slide4.xml" Id="R88e3caa280684c57" /><Relationship Type="http://schemas.openxmlformats.org/officeDocument/2006/relationships/slide" Target="/ppt/slides/slide5.xml" Id="Rc89b462e2f264111" /><Relationship Type="http://schemas.openxmlformats.org/officeDocument/2006/relationships/slide" Target="/ppt/slides/slide6.xml" Id="R2033177d513c4b6b" /><Relationship Type="http://schemas.openxmlformats.org/officeDocument/2006/relationships/slide" Target="/ppt/slides/slide7.xml" Id="Rcebf5550d936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c4cc9ab12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aec120b84c4f" /><Relationship Type="http://schemas.openxmlformats.org/officeDocument/2006/relationships/theme" Target="/ppt/slideMasters/theme/theme1.xml" Id="R8d8ad136b621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8aec120b8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9ff05e64a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ae16bd398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59ed91cf4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c95806ebb4b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3e1033ac2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80ca04444f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a27262ef7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&amp; 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&amp; HAUGEN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−582 256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−645 553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734 013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GROUP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LTH1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&amp;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www.haugenhaugen.no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913 174 054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&amp; HAUGEN AS</a:t>
            </a:r>
          </a:p>
        </p:txBody>
      </p:sp>
    </p:spTree>
  </p:cSld>
  <p:clrMapOvr>
    <a:masterClrMapping xmlns:a="http://schemas.openxmlformats.org/drawingml/2006/main"/>
  </p:clrMapOvr>
</p:sld>
</file>