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7ac9ce658945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6cd6fa1e77453d"/>
  </p:sldMasterIdLst>
  <p:sldIdLst>
    <p:sldId xmlns:r="http://schemas.openxmlformats.org/officeDocument/2006/relationships" id="256" r:id="R0faa07d08da24f54"/>
    <p:sldId xmlns:r="http://schemas.openxmlformats.org/officeDocument/2006/relationships" id="257" r:id="Rf58e52a02bcc4cd1"/>
    <p:sldId xmlns:r="http://schemas.openxmlformats.org/officeDocument/2006/relationships" id="258" r:id="R68b116544822488d"/>
    <p:sldId xmlns:r="http://schemas.openxmlformats.org/officeDocument/2006/relationships" id="259" r:id="R744c3bdd002a4d3c"/>
    <p:sldId xmlns:r="http://schemas.openxmlformats.org/officeDocument/2006/relationships" id="260" r:id="R63a751686eca4c16"/>
    <p:sldId xmlns:r="http://schemas.openxmlformats.org/officeDocument/2006/relationships" id="261" r:id="R0609cfee90a84100"/>
    <p:sldId xmlns:r="http://schemas.openxmlformats.org/officeDocument/2006/relationships" id="262" r:id="R9febc798c52e45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6cd6fa1e77453d" /><Relationship Type="http://schemas.openxmlformats.org/officeDocument/2006/relationships/slide" Target="/ppt/slides/slide1.xml" Id="R0faa07d08da24f54" /><Relationship Type="http://schemas.openxmlformats.org/officeDocument/2006/relationships/slide" Target="/ppt/slides/slide2.xml" Id="Rf58e52a02bcc4cd1" /><Relationship Type="http://schemas.openxmlformats.org/officeDocument/2006/relationships/slide" Target="/ppt/slides/slide3.xml" Id="R68b116544822488d" /><Relationship Type="http://schemas.openxmlformats.org/officeDocument/2006/relationships/slide" Target="/ppt/slides/slide4.xml" Id="R744c3bdd002a4d3c" /><Relationship Type="http://schemas.openxmlformats.org/officeDocument/2006/relationships/slide" Target="/ppt/slides/slide5.xml" Id="R63a751686eca4c16" /><Relationship Type="http://schemas.openxmlformats.org/officeDocument/2006/relationships/slide" Target="/ppt/slides/slide6.xml" Id="R0609cfee90a84100" /><Relationship Type="http://schemas.openxmlformats.org/officeDocument/2006/relationships/slide" Target="/ppt/slides/slide7.xml" Id="R9febc798c52e45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80aaba707c4c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ae81c12c5468c" /><Relationship Type="http://schemas.openxmlformats.org/officeDocument/2006/relationships/theme" Target="/ppt/slideMasters/theme/theme1.xml" Id="R564d212a3a334f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6ae81c12c546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1ee9497c04b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e58406f6d43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86545973b4d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655ecfebb45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9ffdb7af346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2cffa5da249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54a3a62ac49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LIMOUSINE PARTNER OSLO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LIMOUSINE PARTNER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LIMOUSINE PARTNER OSLO AS ble etablert [år] og holder til i Nordby.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LIMOUSINE PARTNER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LIMOUSINE PARTNER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LIMOUSINE PARTNER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4 383 293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−471 368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−568 327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1 128 845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3 264 020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LIMOUSINE PARTNER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YOUNUS SAMMY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YOUNUS SANNA WASEEM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LIMOUSINE PARTNER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Nordbyvegen 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2009 Nordby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post@limousinepartner.no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www.limousinepartner.no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913 192 109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LIMOUSINE PARTNER OSLO AS</a:t>
            </a:r>
          </a:p>
        </p:txBody>
      </p:sp>
    </p:spTree>
  </p:cSld>
  <p:clrMapOvr>
    <a:masterClrMapping xmlns:a="http://schemas.openxmlformats.org/drawingml/2006/main"/>
  </p:clrMapOvr>
</p:sld>
</file>