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d86f8f79834a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f416b39334175"/>
  </p:sldMasterIdLst>
  <p:sldIdLst>
    <p:sldId xmlns:r="http://schemas.openxmlformats.org/officeDocument/2006/relationships" id="256" r:id="R539bca94d4e649c5"/>
    <p:sldId xmlns:r="http://schemas.openxmlformats.org/officeDocument/2006/relationships" id="257" r:id="Rc45beba1c3294821"/>
    <p:sldId xmlns:r="http://schemas.openxmlformats.org/officeDocument/2006/relationships" id="258" r:id="Rddb796143819474a"/>
    <p:sldId xmlns:r="http://schemas.openxmlformats.org/officeDocument/2006/relationships" id="259" r:id="R99bd6ceeb5f843e8"/>
    <p:sldId xmlns:r="http://schemas.openxmlformats.org/officeDocument/2006/relationships" id="260" r:id="Rec3709a89666410b"/>
    <p:sldId xmlns:r="http://schemas.openxmlformats.org/officeDocument/2006/relationships" id="261" r:id="R801fa777b012485d"/>
    <p:sldId xmlns:r="http://schemas.openxmlformats.org/officeDocument/2006/relationships" id="262" r:id="R4c08517a281c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f416b39334175" /><Relationship Type="http://schemas.openxmlformats.org/officeDocument/2006/relationships/slide" Target="/ppt/slides/slide1.xml" Id="R539bca94d4e649c5" /><Relationship Type="http://schemas.openxmlformats.org/officeDocument/2006/relationships/slide" Target="/ppt/slides/slide2.xml" Id="Rc45beba1c3294821" /><Relationship Type="http://schemas.openxmlformats.org/officeDocument/2006/relationships/slide" Target="/ppt/slides/slide3.xml" Id="Rddb796143819474a" /><Relationship Type="http://schemas.openxmlformats.org/officeDocument/2006/relationships/slide" Target="/ppt/slides/slide4.xml" Id="R99bd6ceeb5f843e8" /><Relationship Type="http://schemas.openxmlformats.org/officeDocument/2006/relationships/slide" Target="/ppt/slides/slide5.xml" Id="Rec3709a89666410b" /><Relationship Type="http://schemas.openxmlformats.org/officeDocument/2006/relationships/slide" Target="/ppt/slides/slide6.xml" Id="R801fa777b012485d" /><Relationship Type="http://schemas.openxmlformats.org/officeDocument/2006/relationships/slide" Target="/ppt/slides/slide7.xml" Id="R4c08517a281c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7c5e601c341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7b0ae1bc64049" /><Relationship Type="http://schemas.openxmlformats.org/officeDocument/2006/relationships/theme" Target="/ppt/slideMasters/theme/theme1.xml" Id="R9826b0a03ae447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7b0ae1bc6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4ddf9931f4c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b2eed6cfd4b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3f5690a0940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81242e0cb4c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3e86c33ec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620a6a56343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f4fd52fff42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1 451 270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12 852 738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12 999 439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ARNE GRØNLIE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Nordengstubben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913 205 952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ROGNAG HOLDING AS</a:t>
            </a:r>
          </a:p>
        </p:txBody>
      </p:sp>
    </p:spTree>
  </p:cSld>
  <p:clrMapOvr>
    <a:masterClrMapping xmlns:a="http://schemas.openxmlformats.org/drawingml/2006/main"/>
  </p:clrMapOvr>
</p:sld>
</file>