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469baacf0747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3d441c76ff4602"/>
  </p:sldMasterIdLst>
  <p:sldIdLst>
    <p:sldId xmlns:r="http://schemas.openxmlformats.org/officeDocument/2006/relationships" id="256" r:id="R5eff444290ef48a1"/>
    <p:sldId xmlns:r="http://schemas.openxmlformats.org/officeDocument/2006/relationships" id="257" r:id="R134236433120430d"/>
    <p:sldId xmlns:r="http://schemas.openxmlformats.org/officeDocument/2006/relationships" id="258" r:id="Rbf8aaec675204ee8"/>
    <p:sldId xmlns:r="http://schemas.openxmlformats.org/officeDocument/2006/relationships" id="259" r:id="Re523fbce217043f3"/>
    <p:sldId xmlns:r="http://schemas.openxmlformats.org/officeDocument/2006/relationships" id="260" r:id="Raeef1781d40443cf"/>
    <p:sldId xmlns:r="http://schemas.openxmlformats.org/officeDocument/2006/relationships" id="261" r:id="R498cdfd111b04f25"/>
    <p:sldId xmlns:r="http://schemas.openxmlformats.org/officeDocument/2006/relationships" id="262" r:id="Rd647608564c14f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3d441c76ff4602" /><Relationship Type="http://schemas.openxmlformats.org/officeDocument/2006/relationships/slide" Target="/ppt/slides/slide1.xml" Id="R5eff444290ef48a1" /><Relationship Type="http://schemas.openxmlformats.org/officeDocument/2006/relationships/slide" Target="/ppt/slides/slide2.xml" Id="R134236433120430d" /><Relationship Type="http://schemas.openxmlformats.org/officeDocument/2006/relationships/slide" Target="/ppt/slides/slide3.xml" Id="Rbf8aaec675204ee8" /><Relationship Type="http://schemas.openxmlformats.org/officeDocument/2006/relationships/slide" Target="/ppt/slides/slide4.xml" Id="Re523fbce217043f3" /><Relationship Type="http://schemas.openxmlformats.org/officeDocument/2006/relationships/slide" Target="/ppt/slides/slide5.xml" Id="Raeef1781d40443cf" /><Relationship Type="http://schemas.openxmlformats.org/officeDocument/2006/relationships/slide" Target="/ppt/slides/slide6.xml" Id="R498cdfd111b04f25" /><Relationship Type="http://schemas.openxmlformats.org/officeDocument/2006/relationships/slide" Target="/ppt/slides/slide7.xml" Id="Rd647608564c14f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34013f015145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a3ec4322845e3" /><Relationship Type="http://schemas.openxmlformats.org/officeDocument/2006/relationships/theme" Target="/ppt/slideMasters/theme/theme1.xml" Id="Rbf0c24254eac44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5a3ec4322845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0443143a7949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82a4e6d2e40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795bccaa943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09b688fdbc43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b7c0c48fe4f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ee767797747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94d9696e643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NASAN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NASAN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NASAN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NASAN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NASAN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NASAN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−149 741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351 554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NASAN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NASREEN KAUSAR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NASAN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Grantunet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1274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aakhtar@online.no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913 210 719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NASAN INVEST AS</a:t>
            </a:r>
          </a:p>
        </p:txBody>
      </p:sp>
    </p:spTree>
  </p:cSld>
  <p:clrMapOvr>
    <a:masterClrMapping xmlns:a="http://schemas.openxmlformats.org/drawingml/2006/main"/>
  </p:clrMapOvr>
</p:sld>
</file>