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c8551e2d5549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ce53b010db46c7"/>
  </p:sldMasterIdLst>
  <p:sldIdLst>
    <p:sldId xmlns:r="http://schemas.openxmlformats.org/officeDocument/2006/relationships" id="256" r:id="R9f7a23622b534161"/>
    <p:sldId xmlns:r="http://schemas.openxmlformats.org/officeDocument/2006/relationships" id="257" r:id="R8f7d4d45e47643b2"/>
    <p:sldId xmlns:r="http://schemas.openxmlformats.org/officeDocument/2006/relationships" id="258" r:id="R60740c8891ac4a21"/>
    <p:sldId xmlns:r="http://schemas.openxmlformats.org/officeDocument/2006/relationships" id="259" r:id="Ra7f31215b5aa4473"/>
    <p:sldId xmlns:r="http://schemas.openxmlformats.org/officeDocument/2006/relationships" id="260" r:id="R4ae21f1f0f8f4319"/>
    <p:sldId xmlns:r="http://schemas.openxmlformats.org/officeDocument/2006/relationships" id="261" r:id="R8b7d7e2c0c634d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ce53b010db46c7" /><Relationship Type="http://schemas.openxmlformats.org/officeDocument/2006/relationships/slide" Target="/ppt/slides/slide1.xml" Id="R9f7a23622b534161" /><Relationship Type="http://schemas.openxmlformats.org/officeDocument/2006/relationships/slide" Target="/ppt/slides/slide2.xml" Id="R8f7d4d45e47643b2" /><Relationship Type="http://schemas.openxmlformats.org/officeDocument/2006/relationships/slide" Target="/ppt/slides/slide3.xml" Id="R60740c8891ac4a21" /><Relationship Type="http://schemas.openxmlformats.org/officeDocument/2006/relationships/slide" Target="/ppt/slides/slide4.xml" Id="Ra7f31215b5aa4473" /><Relationship Type="http://schemas.openxmlformats.org/officeDocument/2006/relationships/slide" Target="/ppt/slides/slide5.xml" Id="R4ae21f1f0f8f4319" /><Relationship Type="http://schemas.openxmlformats.org/officeDocument/2006/relationships/slide" Target="/ppt/slides/slide6.xml" Id="R8b7d7e2c0c634d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2c6104bb2143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acad3391e44d4" /><Relationship Type="http://schemas.openxmlformats.org/officeDocument/2006/relationships/theme" Target="/ppt/slideMasters/theme/theme1.xml" Id="R6022df47c4064a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0acad3391e44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79fb41b1a4d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32a64155e41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d2805e9cd47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bec0026514c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667f2adfa41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8eeffcb9247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INDEKS -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913 222 679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