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e737b064c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8216c67924336"/>
  </p:sldMasterIdLst>
  <p:sldIdLst>
    <p:sldId xmlns:r="http://schemas.openxmlformats.org/officeDocument/2006/relationships" id="256" r:id="R9b3cb84eaee44927"/>
    <p:sldId xmlns:r="http://schemas.openxmlformats.org/officeDocument/2006/relationships" id="257" r:id="Red348caf2fb24372"/>
    <p:sldId xmlns:r="http://schemas.openxmlformats.org/officeDocument/2006/relationships" id="258" r:id="Re1c2d45d57ee44c0"/>
    <p:sldId xmlns:r="http://schemas.openxmlformats.org/officeDocument/2006/relationships" id="259" r:id="R4caad843df164dfb"/>
    <p:sldId xmlns:r="http://schemas.openxmlformats.org/officeDocument/2006/relationships" id="260" r:id="Rdd5e747fb38b4f69"/>
    <p:sldId xmlns:r="http://schemas.openxmlformats.org/officeDocument/2006/relationships" id="261" r:id="R4e70a2bbe2f5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8216c67924336" /><Relationship Type="http://schemas.openxmlformats.org/officeDocument/2006/relationships/slide" Target="/ppt/slides/slide1.xml" Id="R9b3cb84eaee44927" /><Relationship Type="http://schemas.openxmlformats.org/officeDocument/2006/relationships/slide" Target="/ppt/slides/slide2.xml" Id="Red348caf2fb24372" /><Relationship Type="http://schemas.openxmlformats.org/officeDocument/2006/relationships/slide" Target="/ppt/slides/slide3.xml" Id="Re1c2d45d57ee44c0" /><Relationship Type="http://schemas.openxmlformats.org/officeDocument/2006/relationships/slide" Target="/ppt/slides/slide4.xml" Id="R4caad843df164dfb" /><Relationship Type="http://schemas.openxmlformats.org/officeDocument/2006/relationships/slide" Target="/ppt/slides/slide5.xml" Id="Rdd5e747fb38b4f69" /><Relationship Type="http://schemas.openxmlformats.org/officeDocument/2006/relationships/slide" Target="/ppt/slides/slide6.xml" Id="R4e70a2bbe2f5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98e8a223b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1a24de654ee8" /><Relationship Type="http://schemas.openxmlformats.org/officeDocument/2006/relationships/theme" Target="/ppt/slideMasters/theme/theme1.xml" Id="Rca1d04fd9077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d1a24de65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a3a7a043f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dc079a81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391816f3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0db16015d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fa18ec0a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60e3a2c7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−31 506 512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2 928 133 446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18 549 898 000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