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24c20bb31840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aadf945de54622"/>
  </p:sldMasterIdLst>
  <p:sldIdLst>
    <p:sldId xmlns:r="http://schemas.openxmlformats.org/officeDocument/2006/relationships" id="256" r:id="R429a1ddfb9574283"/>
    <p:sldId xmlns:r="http://schemas.openxmlformats.org/officeDocument/2006/relationships" id="257" r:id="R16e7f4322770406a"/>
    <p:sldId xmlns:r="http://schemas.openxmlformats.org/officeDocument/2006/relationships" id="258" r:id="R18f7f0fefa104600"/>
    <p:sldId xmlns:r="http://schemas.openxmlformats.org/officeDocument/2006/relationships" id="259" r:id="Rd61545955df6435b"/>
    <p:sldId xmlns:r="http://schemas.openxmlformats.org/officeDocument/2006/relationships" id="260" r:id="R182458176130408d"/>
    <p:sldId xmlns:r="http://schemas.openxmlformats.org/officeDocument/2006/relationships" id="261" r:id="R3f3f076fcfe443e8"/>
    <p:sldId xmlns:r="http://schemas.openxmlformats.org/officeDocument/2006/relationships" id="262" r:id="R605706a8288c4a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aadf945de54622" /><Relationship Type="http://schemas.openxmlformats.org/officeDocument/2006/relationships/slide" Target="/ppt/slides/slide1.xml" Id="R429a1ddfb9574283" /><Relationship Type="http://schemas.openxmlformats.org/officeDocument/2006/relationships/slide" Target="/ppt/slides/slide2.xml" Id="R16e7f4322770406a" /><Relationship Type="http://schemas.openxmlformats.org/officeDocument/2006/relationships/slide" Target="/ppt/slides/slide3.xml" Id="R18f7f0fefa104600" /><Relationship Type="http://schemas.openxmlformats.org/officeDocument/2006/relationships/slide" Target="/ppt/slides/slide4.xml" Id="Rd61545955df6435b" /><Relationship Type="http://schemas.openxmlformats.org/officeDocument/2006/relationships/slide" Target="/ppt/slides/slide5.xml" Id="R182458176130408d" /><Relationship Type="http://schemas.openxmlformats.org/officeDocument/2006/relationships/slide" Target="/ppt/slides/slide6.xml" Id="R3f3f076fcfe443e8" /><Relationship Type="http://schemas.openxmlformats.org/officeDocument/2006/relationships/slide" Target="/ppt/slides/slide7.xml" Id="R605706a8288c4a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1b973d3b745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d701a3ac84b89" /><Relationship Type="http://schemas.openxmlformats.org/officeDocument/2006/relationships/theme" Target="/ppt/slideMasters/theme/theme1.xml" Id="R71be57596a4e46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8d701a3ac84b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8cce8533f4d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9de5b4e8f4a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7cc80cf5a4c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92d4bdc764f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5b21ae5a145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ffa41f07543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d3aacaa1c42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NORUS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NORUS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NORUS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NORUS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NORUS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NORUS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8 990 708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1 175 682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3 211 477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NORUS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 ALEXEY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NORUS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Hasleveien 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78 23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post@norus-regnskap.no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www.norus-regnskap.no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913 229 401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NORUS ACCOUNTING AS</a:t>
            </a:r>
          </a:p>
        </p:txBody>
      </p:sp>
    </p:spTree>
  </p:cSld>
  <p:clrMapOvr>
    <a:masterClrMapping xmlns:a="http://schemas.openxmlformats.org/drawingml/2006/main"/>
  </p:clrMapOvr>
</p:sld>
</file>