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b7eff0c84c48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02303e8c7246e9"/>
  </p:sldMasterIdLst>
  <p:sldIdLst>
    <p:sldId xmlns:r="http://schemas.openxmlformats.org/officeDocument/2006/relationships" id="256" r:id="Rdc0c0efafc5744ea"/>
    <p:sldId xmlns:r="http://schemas.openxmlformats.org/officeDocument/2006/relationships" id="257" r:id="Rca6eee095a904ebb"/>
    <p:sldId xmlns:r="http://schemas.openxmlformats.org/officeDocument/2006/relationships" id="258" r:id="Re1b9f57b90d94a04"/>
    <p:sldId xmlns:r="http://schemas.openxmlformats.org/officeDocument/2006/relationships" id="259" r:id="R1caba4e1acf548f4"/>
    <p:sldId xmlns:r="http://schemas.openxmlformats.org/officeDocument/2006/relationships" id="260" r:id="R773d1e22cf444c9f"/>
    <p:sldId xmlns:r="http://schemas.openxmlformats.org/officeDocument/2006/relationships" id="261" r:id="R908a8af70b0042d2"/>
    <p:sldId xmlns:r="http://schemas.openxmlformats.org/officeDocument/2006/relationships" id="262" r:id="R639b1789540a43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2303e8c7246e9" /><Relationship Type="http://schemas.openxmlformats.org/officeDocument/2006/relationships/slide" Target="/ppt/slides/slide1.xml" Id="Rdc0c0efafc5744ea" /><Relationship Type="http://schemas.openxmlformats.org/officeDocument/2006/relationships/slide" Target="/ppt/slides/slide2.xml" Id="Rca6eee095a904ebb" /><Relationship Type="http://schemas.openxmlformats.org/officeDocument/2006/relationships/slide" Target="/ppt/slides/slide3.xml" Id="Re1b9f57b90d94a04" /><Relationship Type="http://schemas.openxmlformats.org/officeDocument/2006/relationships/slide" Target="/ppt/slides/slide4.xml" Id="R1caba4e1acf548f4" /><Relationship Type="http://schemas.openxmlformats.org/officeDocument/2006/relationships/slide" Target="/ppt/slides/slide5.xml" Id="R773d1e22cf444c9f" /><Relationship Type="http://schemas.openxmlformats.org/officeDocument/2006/relationships/slide" Target="/ppt/slides/slide6.xml" Id="R908a8af70b0042d2" /><Relationship Type="http://schemas.openxmlformats.org/officeDocument/2006/relationships/slide" Target="/ppt/slides/slide7.xml" Id="R639b1789540a43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430c9368b44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4b90c0f2c490e" /><Relationship Type="http://schemas.openxmlformats.org/officeDocument/2006/relationships/theme" Target="/ppt/slideMasters/theme/theme1.xml" Id="R2140d580063a4e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44b90c0f2c49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11a77cff445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a4eb7a9334a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80895905144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19246dc3944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7f10ba4d040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bea82c6da4b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ae5b1d37346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GONZALEZ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GONZALEZ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172 766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631 094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841 094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 FARAH ELIZABETH 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 THOMAS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Ødegård, Ivan Bjørndals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913 237 234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