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2959837b9445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d8ea0fe45d48ba"/>
  </p:sldMasterIdLst>
  <p:sldIdLst>
    <p:sldId xmlns:r="http://schemas.openxmlformats.org/officeDocument/2006/relationships" id="256" r:id="R5fde711b7fdc40cd"/>
    <p:sldId xmlns:r="http://schemas.openxmlformats.org/officeDocument/2006/relationships" id="257" r:id="R3b6952714f5e4c18"/>
    <p:sldId xmlns:r="http://schemas.openxmlformats.org/officeDocument/2006/relationships" id="258" r:id="Re7aca6a7350e4c8e"/>
    <p:sldId xmlns:r="http://schemas.openxmlformats.org/officeDocument/2006/relationships" id="259" r:id="R837dfb80310d4699"/>
    <p:sldId xmlns:r="http://schemas.openxmlformats.org/officeDocument/2006/relationships" id="260" r:id="R0137f670872044dd"/>
    <p:sldId xmlns:r="http://schemas.openxmlformats.org/officeDocument/2006/relationships" id="261" r:id="R206032726c5349ef"/>
    <p:sldId xmlns:r="http://schemas.openxmlformats.org/officeDocument/2006/relationships" id="262" r:id="Rcceb612491fc4b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d8ea0fe45d48ba" /><Relationship Type="http://schemas.openxmlformats.org/officeDocument/2006/relationships/slide" Target="/ppt/slides/slide1.xml" Id="R5fde711b7fdc40cd" /><Relationship Type="http://schemas.openxmlformats.org/officeDocument/2006/relationships/slide" Target="/ppt/slides/slide2.xml" Id="R3b6952714f5e4c18" /><Relationship Type="http://schemas.openxmlformats.org/officeDocument/2006/relationships/slide" Target="/ppt/slides/slide3.xml" Id="Re7aca6a7350e4c8e" /><Relationship Type="http://schemas.openxmlformats.org/officeDocument/2006/relationships/slide" Target="/ppt/slides/slide4.xml" Id="R837dfb80310d4699" /><Relationship Type="http://schemas.openxmlformats.org/officeDocument/2006/relationships/slide" Target="/ppt/slides/slide5.xml" Id="R0137f670872044dd" /><Relationship Type="http://schemas.openxmlformats.org/officeDocument/2006/relationships/slide" Target="/ppt/slides/slide6.xml" Id="R206032726c5349ef" /><Relationship Type="http://schemas.openxmlformats.org/officeDocument/2006/relationships/slide" Target="/ppt/slides/slide7.xml" Id="Rcceb612491fc4b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c7ea2792c4e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d05895e2f4e29" /><Relationship Type="http://schemas.openxmlformats.org/officeDocument/2006/relationships/theme" Target="/ppt/slideMasters/theme/theme1.xml" Id="Rbb1ba5e9191f49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d05895e2f4e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b142b7c8048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a9e40a47641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bfe0a2e9243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ac84fc57046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40a6a22554c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3ae16fe3749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65ccb0a334b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INFO-VEKST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INFO-VEKST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6 098 347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8 139 126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ANDERS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Bjørnehiet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1739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913 244 923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