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50cad139fa4e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59ac4b13584855"/>
  </p:sldMasterIdLst>
  <p:sldIdLst>
    <p:sldId xmlns:r="http://schemas.openxmlformats.org/officeDocument/2006/relationships" id="256" r:id="R7f3a221c01f84999"/>
    <p:sldId xmlns:r="http://schemas.openxmlformats.org/officeDocument/2006/relationships" id="257" r:id="R3b566b795fad4d83"/>
    <p:sldId xmlns:r="http://schemas.openxmlformats.org/officeDocument/2006/relationships" id="258" r:id="Rfce86326448b4e47"/>
    <p:sldId xmlns:r="http://schemas.openxmlformats.org/officeDocument/2006/relationships" id="259" r:id="R088fb1f9c2634adf"/>
    <p:sldId xmlns:r="http://schemas.openxmlformats.org/officeDocument/2006/relationships" id="260" r:id="Rb5fdf725e32c447c"/>
    <p:sldId xmlns:r="http://schemas.openxmlformats.org/officeDocument/2006/relationships" id="261" r:id="Rdd4c0f9f6d6445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59ac4b13584855" /><Relationship Type="http://schemas.openxmlformats.org/officeDocument/2006/relationships/slide" Target="/ppt/slides/slide1.xml" Id="R7f3a221c01f84999" /><Relationship Type="http://schemas.openxmlformats.org/officeDocument/2006/relationships/slide" Target="/ppt/slides/slide2.xml" Id="R3b566b795fad4d83" /><Relationship Type="http://schemas.openxmlformats.org/officeDocument/2006/relationships/slide" Target="/ppt/slides/slide3.xml" Id="Rfce86326448b4e47" /><Relationship Type="http://schemas.openxmlformats.org/officeDocument/2006/relationships/slide" Target="/ppt/slides/slide4.xml" Id="R088fb1f9c2634adf" /><Relationship Type="http://schemas.openxmlformats.org/officeDocument/2006/relationships/slide" Target="/ppt/slides/slide5.xml" Id="Rb5fdf725e32c447c" /><Relationship Type="http://schemas.openxmlformats.org/officeDocument/2006/relationships/slide" Target="/ppt/slides/slide6.xml" Id="Rdd4c0f9f6d6445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f02077cb874f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46c3b8e124caf" /><Relationship Type="http://schemas.openxmlformats.org/officeDocument/2006/relationships/theme" Target="/ppt/slideMasters/theme/theme1.xml" Id="Rd6c62edb02164f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f46c3b8e124c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d9af3cd8a41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471e156c847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3d49d1a2f42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b666ae0cc44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0f49bf6e949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e866b27b14f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MATPULS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MATPULS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MATPULS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MATPULS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MATPULS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MATPULS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Gudbrandsdalsvegen 194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913 246 721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MATPULS AS</a:t>
            </a:r>
          </a:p>
        </p:txBody>
      </p:sp>
    </p:spTree>
  </p:cSld>
  <p:clrMapOvr>
    <a:masterClrMapping xmlns:a="http://schemas.openxmlformats.org/drawingml/2006/main"/>
  </p:clrMapOvr>
</p:sld>
</file>