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a67d9c04534f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c9e3f3cb734854"/>
  </p:sldMasterIdLst>
  <p:sldIdLst>
    <p:sldId xmlns:r="http://schemas.openxmlformats.org/officeDocument/2006/relationships" id="256" r:id="R77e7b8562d26439c"/>
    <p:sldId xmlns:r="http://schemas.openxmlformats.org/officeDocument/2006/relationships" id="257" r:id="R8aa0b9ad049c45f6"/>
    <p:sldId xmlns:r="http://schemas.openxmlformats.org/officeDocument/2006/relationships" id="258" r:id="Rb95641fd10c643e8"/>
    <p:sldId xmlns:r="http://schemas.openxmlformats.org/officeDocument/2006/relationships" id="259" r:id="Rd3c9b26550e14679"/>
    <p:sldId xmlns:r="http://schemas.openxmlformats.org/officeDocument/2006/relationships" id="260" r:id="R9a056c7a8ae744f7"/>
    <p:sldId xmlns:r="http://schemas.openxmlformats.org/officeDocument/2006/relationships" id="261" r:id="R67435905dab743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c9e3f3cb734854" /><Relationship Type="http://schemas.openxmlformats.org/officeDocument/2006/relationships/slide" Target="/ppt/slides/slide1.xml" Id="R77e7b8562d26439c" /><Relationship Type="http://schemas.openxmlformats.org/officeDocument/2006/relationships/slide" Target="/ppt/slides/slide2.xml" Id="R8aa0b9ad049c45f6" /><Relationship Type="http://schemas.openxmlformats.org/officeDocument/2006/relationships/slide" Target="/ppt/slides/slide3.xml" Id="Rb95641fd10c643e8" /><Relationship Type="http://schemas.openxmlformats.org/officeDocument/2006/relationships/slide" Target="/ppt/slides/slide4.xml" Id="Rd3c9b26550e14679" /><Relationship Type="http://schemas.openxmlformats.org/officeDocument/2006/relationships/slide" Target="/ppt/slides/slide5.xml" Id="R9a056c7a8ae744f7" /><Relationship Type="http://schemas.openxmlformats.org/officeDocument/2006/relationships/slide" Target="/ppt/slides/slide6.xml" Id="R67435905dab743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ec326c0c4941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abfc259b14c32" /><Relationship Type="http://schemas.openxmlformats.org/officeDocument/2006/relationships/theme" Target="/ppt/slideMasters/theme/theme1.xml" Id="R6eafc0166ef544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9abfc259b14c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afc5caaa54f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fe7cc52d94b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6699fa0d04c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9c6cb27ab41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edd0b665042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72a9738364d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FRATECO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FRATECO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FRATECO INVEST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FRATECO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FRATECO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FRATECO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MARKUS RANUM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FRATECO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7089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913 252 012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FRATECO INVEST AS</a:t>
            </a:r>
          </a:p>
        </p:txBody>
      </p:sp>
    </p:spTree>
  </p:cSld>
  <p:clrMapOvr>
    <a:masterClrMapping xmlns:a="http://schemas.openxmlformats.org/drawingml/2006/main"/>
  </p:clrMapOvr>
</p:sld>
</file>