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d95b73c3d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dbe43b18c142ca"/>
  </p:sldMasterIdLst>
  <p:sldIdLst>
    <p:sldId xmlns:r="http://schemas.openxmlformats.org/officeDocument/2006/relationships" id="256" r:id="Rb7e847cdf0b349b3"/>
    <p:sldId xmlns:r="http://schemas.openxmlformats.org/officeDocument/2006/relationships" id="257" r:id="R940bf857b98a43c9"/>
    <p:sldId xmlns:r="http://schemas.openxmlformats.org/officeDocument/2006/relationships" id="258" r:id="R25aaf9f8de484cad"/>
    <p:sldId xmlns:r="http://schemas.openxmlformats.org/officeDocument/2006/relationships" id="259" r:id="R7e413f63744d4c15"/>
    <p:sldId xmlns:r="http://schemas.openxmlformats.org/officeDocument/2006/relationships" id="260" r:id="R6557fcca28634c9a"/>
    <p:sldId xmlns:r="http://schemas.openxmlformats.org/officeDocument/2006/relationships" id="261" r:id="R0678d0a3a41145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be43b18c142ca" /><Relationship Type="http://schemas.openxmlformats.org/officeDocument/2006/relationships/slide" Target="/ppt/slides/slide1.xml" Id="Rb7e847cdf0b349b3" /><Relationship Type="http://schemas.openxmlformats.org/officeDocument/2006/relationships/slide" Target="/ppt/slides/slide2.xml" Id="R940bf857b98a43c9" /><Relationship Type="http://schemas.openxmlformats.org/officeDocument/2006/relationships/slide" Target="/ppt/slides/slide3.xml" Id="R25aaf9f8de484cad" /><Relationship Type="http://schemas.openxmlformats.org/officeDocument/2006/relationships/slide" Target="/ppt/slides/slide4.xml" Id="R7e413f63744d4c15" /><Relationship Type="http://schemas.openxmlformats.org/officeDocument/2006/relationships/slide" Target="/ppt/slides/slide5.xml" Id="R6557fcca28634c9a" /><Relationship Type="http://schemas.openxmlformats.org/officeDocument/2006/relationships/slide" Target="/ppt/slides/slide6.xml" Id="R0678d0a3a41145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f7920a2eb4a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4b73fda264d1c" /><Relationship Type="http://schemas.openxmlformats.org/officeDocument/2006/relationships/theme" Target="/ppt/slideMasters/theme/theme1.xml" Id="R255bb70c8d6c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b4b73fda264d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7b9e52a254e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d7a633fe540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e5a7349a944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a29d35ba94e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bb982e76549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7e5f1d20a4e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CAMPERS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CAMPERS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CAMPERS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CAMPERS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CAMPERS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CAMPERS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Salarøyvegen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9103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80 40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rental@arcticcampers.no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www.arcticcampers.no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913 256 476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CAMPERS AS</a:t>
            </a:r>
          </a:p>
        </p:txBody>
      </p:sp>
    </p:spTree>
  </p:cSld>
  <p:clrMapOvr>
    <a:masterClrMapping xmlns:a="http://schemas.openxmlformats.org/drawingml/2006/main"/>
  </p:clrMapOvr>
</p:sld>
</file>