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f9b64eebc84c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84de1b1f6c4d74"/>
  </p:sldMasterIdLst>
  <p:sldIdLst>
    <p:sldId xmlns:r="http://schemas.openxmlformats.org/officeDocument/2006/relationships" id="256" r:id="R3947c6d33cbe41d8"/>
    <p:sldId xmlns:r="http://schemas.openxmlformats.org/officeDocument/2006/relationships" id="257" r:id="R993340fe98ac4b8b"/>
    <p:sldId xmlns:r="http://schemas.openxmlformats.org/officeDocument/2006/relationships" id="258" r:id="R0dad8fe9f1d74782"/>
    <p:sldId xmlns:r="http://schemas.openxmlformats.org/officeDocument/2006/relationships" id="259" r:id="Rc124fff07cdb4d95"/>
    <p:sldId xmlns:r="http://schemas.openxmlformats.org/officeDocument/2006/relationships" id="260" r:id="Rb32547c46e9f4cb9"/>
    <p:sldId xmlns:r="http://schemas.openxmlformats.org/officeDocument/2006/relationships" id="261" r:id="R97bbfd12de264d2d"/>
    <p:sldId xmlns:r="http://schemas.openxmlformats.org/officeDocument/2006/relationships" id="262" r:id="R8d6d83ebd6154e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84de1b1f6c4d74" /><Relationship Type="http://schemas.openxmlformats.org/officeDocument/2006/relationships/slide" Target="/ppt/slides/slide1.xml" Id="R3947c6d33cbe41d8" /><Relationship Type="http://schemas.openxmlformats.org/officeDocument/2006/relationships/slide" Target="/ppt/slides/slide2.xml" Id="R993340fe98ac4b8b" /><Relationship Type="http://schemas.openxmlformats.org/officeDocument/2006/relationships/slide" Target="/ppt/slides/slide3.xml" Id="R0dad8fe9f1d74782" /><Relationship Type="http://schemas.openxmlformats.org/officeDocument/2006/relationships/slide" Target="/ppt/slides/slide4.xml" Id="Rc124fff07cdb4d95" /><Relationship Type="http://schemas.openxmlformats.org/officeDocument/2006/relationships/slide" Target="/ppt/slides/slide5.xml" Id="Rb32547c46e9f4cb9" /><Relationship Type="http://schemas.openxmlformats.org/officeDocument/2006/relationships/slide" Target="/ppt/slides/slide6.xml" Id="R97bbfd12de264d2d" /><Relationship Type="http://schemas.openxmlformats.org/officeDocument/2006/relationships/slide" Target="/ppt/slides/slide7.xml" Id="R8d6d83ebd6154e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61de4f0274f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922cf6c6b407a" /><Relationship Type="http://schemas.openxmlformats.org/officeDocument/2006/relationships/theme" Target="/ppt/slideMasters/theme/theme1.xml" Id="R2b1961f64c364d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e922cf6c6b40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6ceba1b7745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2748b519248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5fe715feb4c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6dc8cd3b44c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7693313b948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d0151ef5f40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d4ef08fd94d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CAMPERS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CAMPERS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CAMPERS AS ble etablert [år] og holder til i Kvaløya.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CAMPERS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CAMPERS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CAMPERS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53 122 227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12 606 761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9 530 777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24 190 205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53 650 311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CAMPERS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BARTEN MIKE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LEIBLE HENNING EHRHARD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CAMPERS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Salarøyvegen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9103 Kvaløya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80 40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rental@arcticcampers.no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www.arcticcampers.no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913 256 476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CAMPERS AS</a:t>
            </a:r>
          </a:p>
        </p:txBody>
      </p:sp>
    </p:spTree>
  </p:cSld>
  <p:clrMapOvr>
    <a:masterClrMapping xmlns:a="http://schemas.openxmlformats.org/drawingml/2006/main"/>
  </p:clrMapOvr>
</p:sld>
</file>