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5c3e09a2ce4b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95003bdef44001"/>
  </p:sldMasterIdLst>
  <p:sldIdLst>
    <p:sldId xmlns:r="http://schemas.openxmlformats.org/officeDocument/2006/relationships" id="256" r:id="Rda33275ba95b4968"/>
    <p:sldId xmlns:r="http://schemas.openxmlformats.org/officeDocument/2006/relationships" id="257" r:id="Ra81f26987f6c4961"/>
    <p:sldId xmlns:r="http://schemas.openxmlformats.org/officeDocument/2006/relationships" id="258" r:id="R29dd13ad06cd4860"/>
    <p:sldId xmlns:r="http://schemas.openxmlformats.org/officeDocument/2006/relationships" id="259" r:id="R2f9b76a0d1a54094"/>
    <p:sldId xmlns:r="http://schemas.openxmlformats.org/officeDocument/2006/relationships" id="260" r:id="R70eb59de27b747be"/>
    <p:sldId xmlns:r="http://schemas.openxmlformats.org/officeDocument/2006/relationships" id="261" r:id="Re9319f1ac2a04b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95003bdef44001" /><Relationship Type="http://schemas.openxmlformats.org/officeDocument/2006/relationships/slide" Target="/ppt/slides/slide1.xml" Id="Rda33275ba95b4968" /><Relationship Type="http://schemas.openxmlformats.org/officeDocument/2006/relationships/slide" Target="/ppt/slides/slide2.xml" Id="Ra81f26987f6c4961" /><Relationship Type="http://schemas.openxmlformats.org/officeDocument/2006/relationships/slide" Target="/ppt/slides/slide3.xml" Id="R29dd13ad06cd4860" /><Relationship Type="http://schemas.openxmlformats.org/officeDocument/2006/relationships/slide" Target="/ppt/slides/slide4.xml" Id="R2f9b76a0d1a54094" /><Relationship Type="http://schemas.openxmlformats.org/officeDocument/2006/relationships/slide" Target="/ppt/slides/slide5.xml" Id="R70eb59de27b747be" /><Relationship Type="http://schemas.openxmlformats.org/officeDocument/2006/relationships/slide" Target="/ppt/slides/slide6.xml" Id="Re9319f1ac2a04b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9987a8863148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8d3bd033724aa9" /><Relationship Type="http://schemas.openxmlformats.org/officeDocument/2006/relationships/theme" Target="/ppt/slideMasters/theme/theme1.xml" Id="R836d9319edc2450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8d3bd033724a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9cc20ecab44b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13ff49e444a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23b2949284b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2921d69a048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9d1faf56c48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9fbf87f1884b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CONIMEX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CONIMEX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RALPH OLSCHOWSKY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Brugata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post@conimex.no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913 257 596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CONIMEX AS</a:t>
            </a:r>
          </a:p>
        </p:txBody>
      </p:sp>
    </p:spTree>
  </p:cSld>
  <p:clrMapOvr>
    <a:masterClrMapping xmlns:a="http://schemas.openxmlformats.org/drawingml/2006/main"/>
  </p:clrMapOvr>
</p:sld>
</file>