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b603a1588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dc1f99f8048e6"/>
  </p:sldMasterIdLst>
  <p:sldIdLst>
    <p:sldId xmlns:r="http://schemas.openxmlformats.org/officeDocument/2006/relationships" id="256" r:id="R985c912901bf4eb5"/>
    <p:sldId xmlns:r="http://schemas.openxmlformats.org/officeDocument/2006/relationships" id="257" r:id="R89c1f3a2c7d643f3"/>
    <p:sldId xmlns:r="http://schemas.openxmlformats.org/officeDocument/2006/relationships" id="258" r:id="R1a8371a7f7d741c2"/>
    <p:sldId xmlns:r="http://schemas.openxmlformats.org/officeDocument/2006/relationships" id="259" r:id="R4b49056e8fd940ba"/>
    <p:sldId xmlns:r="http://schemas.openxmlformats.org/officeDocument/2006/relationships" id="260" r:id="R8e0e3f55c0c044e3"/>
    <p:sldId xmlns:r="http://schemas.openxmlformats.org/officeDocument/2006/relationships" id="261" r:id="R1f3e651b30a24692"/>
    <p:sldId xmlns:r="http://schemas.openxmlformats.org/officeDocument/2006/relationships" id="262" r:id="R30f07702328b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dc1f99f8048e6" /><Relationship Type="http://schemas.openxmlformats.org/officeDocument/2006/relationships/slide" Target="/ppt/slides/slide1.xml" Id="R985c912901bf4eb5" /><Relationship Type="http://schemas.openxmlformats.org/officeDocument/2006/relationships/slide" Target="/ppt/slides/slide2.xml" Id="R89c1f3a2c7d643f3" /><Relationship Type="http://schemas.openxmlformats.org/officeDocument/2006/relationships/slide" Target="/ppt/slides/slide3.xml" Id="R1a8371a7f7d741c2" /><Relationship Type="http://schemas.openxmlformats.org/officeDocument/2006/relationships/slide" Target="/ppt/slides/slide4.xml" Id="R4b49056e8fd940ba" /><Relationship Type="http://schemas.openxmlformats.org/officeDocument/2006/relationships/slide" Target="/ppt/slides/slide5.xml" Id="R8e0e3f55c0c044e3" /><Relationship Type="http://schemas.openxmlformats.org/officeDocument/2006/relationships/slide" Target="/ppt/slides/slide6.xml" Id="R1f3e651b30a24692" /><Relationship Type="http://schemas.openxmlformats.org/officeDocument/2006/relationships/slide" Target="/ppt/slides/slide7.xml" Id="R30f07702328b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ad4a5b799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5cd262cca4b11" /><Relationship Type="http://schemas.openxmlformats.org/officeDocument/2006/relationships/theme" Target="/ppt/slideMasters/theme/theme1.xml" Id="Rf6ccd64e7193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5cd262cca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7ba675b5e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087dcad3d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bc51516d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b4b807b59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b1b79432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9d5fddd6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dd9b582a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SVELOE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31 122 187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32 096 721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FREDERICK 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F. Sveen, Fridtjof Nansens vei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