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842fe91b8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87bb3dc184c01"/>
  </p:sldMasterIdLst>
  <p:sldIdLst>
    <p:sldId xmlns:r="http://schemas.openxmlformats.org/officeDocument/2006/relationships" id="256" r:id="R8477f61e6c444ad0"/>
    <p:sldId xmlns:r="http://schemas.openxmlformats.org/officeDocument/2006/relationships" id="257" r:id="R3597dcc4da934c92"/>
    <p:sldId xmlns:r="http://schemas.openxmlformats.org/officeDocument/2006/relationships" id="258" r:id="R9d0a85b4138f4f55"/>
    <p:sldId xmlns:r="http://schemas.openxmlformats.org/officeDocument/2006/relationships" id="259" r:id="R6e78d49e9b214a1c"/>
    <p:sldId xmlns:r="http://schemas.openxmlformats.org/officeDocument/2006/relationships" id="260" r:id="Rdc14494fafd246bf"/>
    <p:sldId xmlns:r="http://schemas.openxmlformats.org/officeDocument/2006/relationships" id="261" r:id="R720330e20770405e"/>
    <p:sldId xmlns:r="http://schemas.openxmlformats.org/officeDocument/2006/relationships" id="262" r:id="R2d5a80a0b178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87bb3dc184c01" /><Relationship Type="http://schemas.openxmlformats.org/officeDocument/2006/relationships/slide" Target="/ppt/slides/slide1.xml" Id="R8477f61e6c444ad0" /><Relationship Type="http://schemas.openxmlformats.org/officeDocument/2006/relationships/slide" Target="/ppt/slides/slide2.xml" Id="R3597dcc4da934c92" /><Relationship Type="http://schemas.openxmlformats.org/officeDocument/2006/relationships/slide" Target="/ppt/slides/slide3.xml" Id="R9d0a85b4138f4f55" /><Relationship Type="http://schemas.openxmlformats.org/officeDocument/2006/relationships/slide" Target="/ppt/slides/slide4.xml" Id="R6e78d49e9b214a1c" /><Relationship Type="http://schemas.openxmlformats.org/officeDocument/2006/relationships/slide" Target="/ppt/slides/slide5.xml" Id="Rdc14494fafd246bf" /><Relationship Type="http://schemas.openxmlformats.org/officeDocument/2006/relationships/slide" Target="/ppt/slides/slide6.xml" Id="R720330e20770405e" /><Relationship Type="http://schemas.openxmlformats.org/officeDocument/2006/relationships/slide" Target="/ppt/slides/slide7.xml" Id="R2d5a80a0b178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2403826a0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34fbea9af4c44" /><Relationship Type="http://schemas.openxmlformats.org/officeDocument/2006/relationships/theme" Target="/ppt/slideMasters/theme/theme1.xml" Id="R0e7a9208f950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34fbea9af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f8ada2fa3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b99270b86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5e8aeb657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9dfa3d23c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63f1345c5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72b1abd4b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38624f65c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MILJØ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−5 569 372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−7 410 980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29 284 773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DAG VIDAR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SONDRE LIEN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Daleveien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jjf@agdermiljo.no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