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27a0f263994f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609c051bd247c9"/>
  </p:sldMasterIdLst>
  <p:sldIdLst>
    <p:sldId xmlns:r="http://schemas.openxmlformats.org/officeDocument/2006/relationships" id="256" r:id="Ra2da8c642c8d4edf"/>
    <p:sldId xmlns:r="http://schemas.openxmlformats.org/officeDocument/2006/relationships" id="257" r:id="R63892e784d394c6c"/>
    <p:sldId xmlns:r="http://schemas.openxmlformats.org/officeDocument/2006/relationships" id="258" r:id="R357e98e0f3e24b12"/>
    <p:sldId xmlns:r="http://schemas.openxmlformats.org/officeDocument/2006/relationships" id="259" r:id="R087da96cbf8e4aa8"/>
    <p:sldId xmlns:r="http://schemas.openxmlformats.org/officeDocument/2006/relationships" id="260" r:id="Rd6f3e2d021044642"/>
    <p:sldId xmlns:r="http://schemas.openxmlformats.org/officeDocument/2006/relationships" id="261" r:id="Rc282608e77f642af"/>
    <p:sldId xmlns:r="http://schemas.openxmlformats.org/officeDocument/2006/relationships" id="262" r:id="Reaccd938cec348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609c051bd247c9" /><Relationship Type="http://schemas.openxmlformats.org/officeDocument/2006/relationships/slide" Target="/ppt/slides/slide1.xml" Id="Ra2da8c642c8d4edf" /><Relationship Type="http://schemas.openxmlformats.org/officeDocument/2006/relationships/slide" Target="/ppt/slides/slide2.xml" Id="R63892e784d394c6c" /><Relationship Type="http://schemas.openxmlformats.org/officeDocument/2006/relationships/slide" Target="/ppt/slides/slide3.xml" Id="R357e98e0f3e24b12" /><Relationship Type="http://schemas.openxmlformats.org/officeDocument/2006/relationships/slide" Target="/ppt/slides/slide4.xml" Id="R087da96cbf8e4aa8" /><Relationship Type="http://schemas.openxmlformats.org/officeDocument/2006/relationships/slide" Target="/ppt/slides/slide5.xml" Id="Rd6f3e2d021044642" /><Relationship Type="http://schemas.openxmlformats.org/officeDocument/2006/relationships/slide" Target="/ppt/slides/slide6.xml" Id="Rc282608e77f642af" /><Relationship Type="http://schemas.openxmlformats.org/officeDocument/2006/relationships/slide" Target="/ppt/slides/slide7.xml" Id="Reaccd938cec348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76ed5e8fa34f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dc248e92a4141" /><Relationship Type="http://schemas.openxmlformats.org/officeDocument/2006/relationships/theme" Target="/ppt/slideMasters/theme/theme1.xml" Id="Re1d5b743361743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5dc248e92a41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8da50826841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d02d771cb42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1660176ec4c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6c8aa55134c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dc7b1154c4f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76f5464d247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8a06e484449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THE SEAFOOD INNOVATION CLUSTER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SEAFOOD INNOVATION CLUSTER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SEAFOOD INNOVATION CLUSTER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SEAFOOD INNOVATION CLUSTER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SEAFOOD INNOVATION CLUSTER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SEAFOOD INNOVATION CLUSTER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24 073 987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3 448 280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3 338 264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4 038 209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11 514 927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SEAFOOD INNOVATION CLUSTER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SEAFOOD INNOVATION CLUSTER AS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BENCHMARK GENETICS NORWAY AS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CARGILL AS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BANK ASA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GRIEG SEAFOOD ASA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LERØY SEAFOOD GROUP ASA  –  11,1 %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SEAFOOD INNOVATION CLUSTER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Thormøhlens gate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post@seafoodinnovation.no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www.seafoodinnovation.no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913 268 865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SEAFOOD INNOVATION CLUSTER AS</a:t>
            </a:r>
          </a:p>
        </p:txBody>
      </p:sp>
    </p:spTree>
  </p:cSld>
  <p:clrMapOvr>
    <a:masterClrMapping xmlns:a="http://schemas.openxmlformats.org/drawingml/2006/main"/>
  </p:clrMapOvr>
</p:sld>
</file>