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eb6fc4980d40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a0980d302e4714"/>
  </p:sldMasterIdLst>
  <p:sldIdLst>
    <p:sldId xmlns:r="http://schemas.openxmlformats.org/officeDocument/2006/relationships" id="256" r:id="R7bbfb28af6ef483a"/>
    <p:sldId xmlns:r="http://schemas.openxmlformats.org/officeDocument/2006/relationships" id="257" r:id="Ra775a3e7eac24470"/>
    <p:sldId xmlns:r="http://schemas.openxmlformats.org/officeDocument/2006/relationships" id="258" r:id="R46175cb1a89a421d"/>
    <p:sldId xmlns:r="http://schemas.openxmlformats.org/officeDocument/2006/relationships" id="259" r:id="R2dbc16d757a047aa"/>
    <p:sldId xmlns:r="http://schemas.openxmlformats.org/officeDocument/2006/relationships" id="260" r:id="Rf555f95d028f47c7"/>
    <p:sldId xmlns:r="http://schemas.openxmlformats.org/officeDocument/2006/relationships" id="261" r:id="R0ffb44cd616f43ec"/>
    <p:sldId xmlns:r="http://schemas.openxmlformats.org/officeDocument/2006/relationships" id="262" r:id="Rda3a421ddb4e4f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a0980d302e4714" /><Relationship Type="http://schemas.openxmlformats.org/officeDocument/2006/relationships/slide" Target="/ppt/slides/slide1.xml" Id="R7bbfb28af6ef483a" /><Relationship Type="http://schemas.openxmlformats.org/officeDocument/2006/relationships/slide" Target="/ppt/slides/slide2.xml" Id="Ra775a3e7eac24470" /><Relationship Type="http://schemas.openxmlformats.org/officeDocument/2006/relationships/slide" Target="/ppt/slides/slide3.xml" Id="R46175cb1a89a421d" /><Relationship Type="http://schemas.openxmlformats.org/officeDocument/2006/relationships/slide" Target="/ppt/slides/slide4.xml" Id="R2dbc16d757a047aa" /><Relationship Type="http://schemas.openxmlformats.org/officeDocument/2006/relationships/slide" Target="/ppt/slides/slide5.xml" Id="Rf555f95d028f47c7" /><Relationship Type="http://schemas.openxmlformats.org/officeDocument/2006/relationships/slide" Target="/ppt/slides/slide6.xml" Id="R0ffb44cd616f43ec" /><Relationship Type="http://schemas.openxmlformats.org/officeDocument/2006/relationships/slide" Target="/ppt/slides/slide7.xml" Id="Rda3a421ddb4e4f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10f304f2404b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ca96b79644dcb" /><Relationship Type="http://schemas.openxmlformats.org/officeDocument/2006/relationships/theme" Target="/ppt/slideMasters/theme/theme1.xml" Id="Ra0a2f9f0a8e14c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cca96b79644d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002a7272741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5e72a36164b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a2f71afc54f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b67d6874a40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e8c93e2764f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c52fa3cef41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e19b50f8449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KLINIKK STRAND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KLINIKK 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KLINIKK STRAND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KLINIKK 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KLINIKK 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KLINIKK 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10 736 230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5 017 698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4 175 358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19 914 159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21 699 138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KLINIKK 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MICHAEL 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KLINIKK 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913 269 756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KLINIKK STRAND AS</a:t>
            </a:r>
          </a:p>
        </p:txBody>
      </p:sp>
    </p:spTree>
  </p:cSld>
  <p:clrMapOvr>
    <a:masterClrMapping xmlns:a="http://schemas.openxmlformats.org/drawingml/2006/main"/>
  </p:clrMapOvr>
</p:sld>
</file>