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50a5011e4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809f52a1a485c"/>
  </p:sldMasterIdLst>
  <p:sldIdLst>
    <p:sldId xmlns:r="http://schemas.openxmlformats.org/officeDocument/2006/relationships" id="256" r:id="Rba7503eb78fb46fe"/>
    <p:sldId xmlns:r="http://schemas.openxmlformats.org/officeDocument/2006/relationships" id="257" r:id="R0b61c59423a748a2"/>
    <p:sldId xmlns:r="http://schemas.openxmlformats.org/officeDocument/2006/relationships" id="258" r:id="R2258cbdf221948b4"/>
    <p:sldId xmlns:r="http://schemas.openxmlformats.org/officeDocument/2006/relationships" id="259" r:id="Raecb3e66d05c4f75"/>
    <p:sldId xmlns:r="http://schemas.openxmlformats.org/officeDocument/2006/relationships" id="260" r:id="Rc4da772476d84914"/>
    <p:sldId xmlns:r="http://schemas.openxmlformats.org/officeDocument/2006/relationships" id="261" r:id="R0177aacfd1564df3"/>
    <p:sldId xmlns:r="http://schemas.openxmlformats.org/officeDocument/2006/relationships" id="262" r:id="R2b704632a372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809f52a1a485c" /><Relationship Type="http://schemas.openxmlformats.org/officeDocument/2006/relationships/slide" Target="/ppt/slides/slide1.xml" Id="Rba7503eb78fb46fe" /><Relationship Type="http://schemas.openxmlformats.org/officeDocument/2006/relationships/slide" Target="/ppt/slides/slide2.xml" Id="R0b61c59423a748a2" /><Relationship Type="http://schemas.openxmlformats.org/officeDocument/2006/relationships/slide" Target="/ppt/slides/slide3.xml" Id="R2258cbdf221948b4" /><Relationship Type="http://schemas.openxmlformats.org/officeDocument/2006/relationships/slide" Target="/ppt/slides/slide4.xml" Id="Raecb3e66d05c4f75" /><Relationship Type="http://schemas.openxmlformats.org/officeDocument/2006/relationships/slide" Target="/ppt/slides/slide5.xml" Id="Rc4da772476d84914" /><Relationship Type="http://schemas.openxmlformats.org/officeDocument/2006/relationships/slide" Target="/ppt/slides/slide6.xml" Id="R0177aacfd1564df3" /><Relationship Type="http://schemas.openxmlformats.org/officeDocument/2006/relationships/slide" Target="/ppt/slides/slide7.xml" Id="R2b704632a372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6af025e5d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d525de284d93" /><Relationship Type="http://schemas.openxmlformats.org/officeDocument/2006/relationships/theme" Target="/ppt/slideMasters/theme/theme1.xml" Id="R15de2b1048e0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3d525de28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dcb6789e0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be935b1da4b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c7c6c7cb2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98e6e42ba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816c48f1e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b0d0de5c742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04762f542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ANNES KLÆR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ANNES KLÆR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4 708 457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2 689 883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ANFINN JR KLEPPE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MARGARET KLEPPE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anne.margaret.kleppe@haugnett.no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913 270 770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ANNES KLÆR AS</a:t>
            </a:r>
          </a:p>
        </p:txBody>
      </p:sp>
    </p:spTree>
  </p:cSld>
  <p:clrMapOvr>
    <a:masterClrMapping xmlns:a="http://schemas.openxmlformats.org/drawingml/2006/main"/>
  </p:clrMapOvr>
</p:sld>
</file>