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d234af3ed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42ab7a22d4612"/>
  </p:sldMasterIdLst>
  <p:sldIdLst>
    <p:sldId xmlns:r="http://schemas.openxmlformats.org/officeDocument/2006/relationships" id="256" r:id="Rb5cf61b1411d481f"/>
    <p:sldId xmlns:r="http://schemas.openxmlformats.org/officeDocument/2006/relationships" id="257" r:id="R6d21a075f22b40c4"/>
    <p:sldId xmlns:r="http://schemas.openxmlformats.org/officeDocument/2006/relationships" id="258" r:id="R48a69c7f5ac54514"/>
    <p:sldId xmlns:r="http://schemas.openxmlformats.org/officeDocument/2006/relationships" id="259" r:id="R6e18c44dbd674553"/>
    <p:sldId xmlns:r="http://schemas.openxmlformats.org/officeDocument/2006/relationships" id="260" r:id="R74b2dcac7cfd4d4c"/>
    <p:sldId xmlns:r="http://schemas.openxmlformats.org/officeDocument/2006/relationships" id="261" r:id="Rcd8e2d4ea8974c64"/>
    <p:sldId xmlns:r="http://schemas.openxmlformats.org/officeDocument/2006/relationships" id="262" r:id="R048c754efcfc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42ab7a22d4612" /><Relationship Type="http://schemas.openxmlformats.org/officeDocument/2006/relationships/slide" Target="/ppt/slides/slide1.xml" Id="Rb5cf61b1411d481f" /><Relationship Type="http://schemas.openxmlformats.org/officeDocument/2006/relationships/slide" Target="/ppt/slides/slide2.xml" Id="R6d21a075f22b40c4" /><Relationship Type="http://schemas.openxmlformats.org/officeDocument/2006/relationships/slide" Target="/ppt/slides/slide3.xml" Id="R48a69c7f5ac54514" /><Relationship Type="http://schemas.openxmlformats.org/officeDocument/2006/relationships/slide" Target="/ppt/slides/slide4.xml" Id="R6e18c44dbd674553" /><Relationship Type="http://schemas.openxmlformats.org/officeDocument/2006/relationships/slide" Target="/ppt/slides/slide5.xml" Id="R74b2dcac7cfd4d4c" /><Relationship Type="http://schemas.openxmlformats.org/officeDocument/2006/relationships/slide" Target="/ppt/slides/slide6.xml" Id="Rcd8e2d4ea8974c64" /><Relationship Type="http://schemas.openxmlformats.org/officeDocument/2006/relationships/slide" Target="/ppt/slides/slide7.xml" Id="R048c754efcfc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6195e06bc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cb6144fce4b34" /><Relationship Type="http://schemas.openxmlformats.org/officeDocument/2006/relationships/theme" Target="/ppt/slideMasters/theme/theme1.xml" Id="R489e66790e3f41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fcb6144fce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b502f0119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edbcad11642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b4c50e914e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b22a95961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0f5995747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355341ef849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f51ef2020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HIGH END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END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−327 867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END NORWAY AS</a:t>
            </a:r>
          </a:p>
        </p:txBody>
      </p:sp>
    </p:spTree>
  </p:cSld>
  <p:clrMapOvr>
    <a:masterClrMapping xmlns:a="http://schemas.openxmlformats.org/drawingml/2006/main"/>
  </p:clrMapOvr>
</p:sld>
</file>