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b04fe59574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2f5275c2d4ed4"/>
  </p:sldMasterIdLst>
  <p:sldIdLst>
    <p:sldId xmlns:r="http://schemas.openxmlformats.org/officeDocument/2006/relationships" id="256" r:id="R15f0779dad454ffd"/>
    <p:sldId xmlns:r="http://schemas.openxmlformats.org/officeDocument/2006/relationships" id="257" r:id="R4a45ed7cc365460f"/>
    <p:sldId xmlns:r="http://schemas.openxmlformats.org/officeDocument/2006/relationships" id="258" r:id="R9de67ec05a054d84"/>
    <p:sldId xmlns:r="http://schemas.openxmlformats.org/officeDocument/2006/relationships" id="259" r:id="Rd871bff7ba1a48aa"/>
    <p:sldId xmlns:r="http://schemas.openxmlformats.org/officeDocument/2006/relationships" id="260" r:id="R189f441b26744fb6"/>
    <p:sldId xmlns:r="http://schemas.openxmlformats.org/officeDocument/2006/relationships" id="261" r:id="R923d7df65ad74149"/>
    <p:sldId xmlns:r="http://schemas.openxmlformats.org/officeDocument/2006/relationships" id="262" r:id="Rb4248a45a291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2f5275c2d4ed4" /><Relationship Type="http://schemas.openxmlformats.org/officeDocument/2006/relationships/slide" Target="/ppt/slides/slide1.xml" Id="R15f0779dad454ffd" /><Relationship Type="http://schemas.openxmlformats.org/officeDocument/2006/relationships/slide" Target="/ppt/slides/slide2.xml" Id="R4a45ed7cc365460f" /><Relationship Type="http://schemas.openxmlformats.org/officeDocument/2006/relationships/slide" Target="/ppt/slides/slide3.xml" Id="R9de67ec05a054d84" /><Relationship Type="http://schemas.openxmlformats.org/officeDocument/2006/relationships/slide" Target="/ppt/slides/slide4.xml" Id="Rd871bff7ba1a48aa" /><Relationship Type="http://schemas.openxmlformats.org/officeDocument/2006/relationships/slide" Target="/ppt/slides/slide5.xml" Id="R189f441b26744fb6" /><Relationship Type="http://schemas.openxmlformats.org/officeDocument/2006/relationships/slide" Target="/ppt/slides/slide6.xml" Id="R923d7df65ad74149" /><Relationship Type="http://schemas.openxmlformats.org/officeDocument/2006/relationships/slide" Target="/ppt/slides/slide7.xml" Id="Rb4248a45a291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25feb9f8f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a6677f3649d8" /><Relationship Type="http://schemas.openxmlformats.org/officeDocument/2006/relationships/theme" Target="/ppt/slideMasters/theme/theme1.xml" Id="Rc769ad747407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aa6677f36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a8774164b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08030d889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827203ea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d22d8934847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e214e8db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d397f0e348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6fee9362d46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OLE-KRISTIAN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