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252b5948844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5444e8d8c94b36"/>
  </p:sldMasterIdLst>
  <p:sldIdLst>
    <p:sldId xmlns:r="http://schemas.openxmlformats.org/officeDocument/2006/relationships" id="256" r:id="R6666ae148e4e4c10"/>
    <p:sldId xmlns:r="http://schemas.openxmlformats.org/officeDocument/2006/relationships" id="257" r:id="R17154eef4e4f408e"/>
    <p:sldId xmlns:r="http://schemas.openxmlformats.org/officeDocument/2006/relationships" id="258" r:id="R19751747476d458e"/>
    <p:sldId xmlns:r="http://schemas.openxmlformats.org/officeDocument/2006/relationships" id="259" r:id="R5e6d011250074dba"/>
    <p:sldId xmlns:r="http://schemas.openxmlformats.org/officeDocument/2006/relationships" id="260" r:id="Rf57bab969d1c48d0"/>
    <p:sldId xmlns:r="http://schemas.openxmlformats.org/officeDocument/2006/relationships" id="261" r:id="Rcb3ad1b39a094125"/>
    <p:sldId xmlns:r="http://schemas.openxmlformats.org/officeDocument/2006/relationships" id="262" r:id="R8c71ccf0caaa4a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444e8d8c94b36" /><Relationship Type="http://schemas.openxmlformats.org/officeDocument/2006/relationships/slide" Target="/ppt/slides/slide1.xml" Id="R6666ae148e4e4c10" /><Relationship Type="http://schemas.openxmlformats.org/officeDocument/2006/relationships/slide" Target="/ppt/slides/slide2.xml" Id="R17154eef4e4f408e" /><Relationship Type="http://schemas.openxmlformats.org/officeDocument/2006/relationships/slide" Target="/ppt/slides/slide3.xml" Id="R19751747476d458e" /><Relationship Type="http://schemas.openxmlformats.org/officeDocument/2006/relationships/slide" Target="/ppt/slides/slide4.xml" Id="R5e6d011250074dba" /><Relationship Type="http://schemas.openxmlformats.org/officeDocument/2006/relationships/slide" Target="/ppt/slides/slide5.xml" Id="Rf57bab969d1c48d0" /><Relationship Type="http://schemas.openxmlformats.org/officeDocument/2006/relationships/slide" Target="/ppt/slides/slide6.xml" Id="Rcb3ad1b39a094125" /><Relationship Type="http://schemas.openxmlformats.org/officeDocument/2006/relationships/slide" Target="/ppt/slides/slide7.xml" Id="R8c71ccf0caaa4a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1ee8db5a4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d9576c1b543f8" /><Relationship Type="http://schemas.openxmlformats.org/officeDocument/2006/relationships/theme" Target="/ppt/slideMasters/theme/theme1.xml" Id="R3f554141409447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d9576c1b543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4ce57b47245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3232783f746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b8360657546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eda69019344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fd265f4a24d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903f3b325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bb7ee411a47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D&amp;K MONTERING OG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D&amp;K MONTERING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D&amp;K MONTERING OG BYGG AS ble etablert [år] og holder til i Saltrød.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D&amp;K MONTERING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D&amp;K MONTERING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D&amp;K MONTERING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4 921 339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381 714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1 387 314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D&amp;K MONTERING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DARIUSZ ROMAN BRZOZOWSKI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D&amp;K MONTERING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Mørfjærveien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4815 Saltrød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d.k.montasje.bygg@gmail.com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913 286 154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D&amp;K MONTERING OG BYGG AS</a:t>
            </a:r>
          </a:p>
        </p:txBody>
      </p:sp>
    </p:spTree>
  </p:cSld>
  <p:clrMapOvr>
    <a:masterClrMapping xmlns:a="http://schemas.openxmlformats.org/drawingml/2006/main"/>
  </p:clrMapOvr>
</p:sld>
</file>