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6692994764d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15a53cfca4fa7"/>
  </p:sldMasterIdLst>
  <p:sldIdLst>
    <p:sldId xmlns:r="http://schemas.openxmlformats.org/officeDocument/2006/relationships" id="256" r:id="R1f3ea81760e34488"/>
    <p:sldId xmlns:r="http://schemas.openxmlformats.org/officeDocument/2006/relationships" id="257" r:id="Rd64e2876d80c41e6"/>
    <p:sldId xmlns:r="http://schemas.openxmlformats.org/officeDocument/2006/relationships" id="258" r:id="R3de81599a6f14d50"/>
    <p:sldId xmlns:r="http://schemas.openxmlformats.org/officeDocument/2006/relationships" id="259" r:id="R3c82c05ce55a41bb"/>
    <p:sldId xmlns:r="http://schemas.openxmlformats.org/officeDocument/2006/relationships" id="260" r:id="Rdffcd202e2ab43cd"/>
    <p:sldId xmlns:r="http://schemas.openxmlformats.org/officeDocument/2006/relationships" id="261" r:id="R79fd983e8830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15a53cfca4fa7" /><Relationship Type="http://schemas.openxmlformats.org/officeDocument/2006/relationships/slide" Target="/ppt/slides/slide1.xml" Id="R1f3ea81760e34488" /><Relationship Type="http://schemas.openxmlformats.org/officeDocument/2006/relationships/slide" Target="/ppt/slides/slide2.xml" Id="Rd64e2876d80c41e6" /><Relationship Type="http://schemas.openxmlformats.org/officeDocument/2006/relationships/slide" Target="/ppt/slides/slide3.xml" Id="R3de81599a6f14d50" /><Relationship Type="http://schemas.openxmlformats.org/officeDocument/2006/relationships/slide" Target="/ppt/slides/slide4.xml" Id="R3c82c05ce55a41bb" /><Relationship Type="http://schemas.openxmlformats.org/officeDocument/2006/relationships/slide" Target="/ppt/slides/slide5.xml" Id="Rdffcd202e2ab43cd" /><Relationship Type="http://schemas.openxmlformats.org/officeDocument/2006/relationships/slide" Target="/ppt/slides/slide6.xml" Id="R79fd983e8830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1f6c22e9b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ff11250c4c82" /><Relationship Type="http://schemas.openxmlformats.org/officeDocument/2006/relationships/theme" Target="/ppt/slideMasters/theme/theme1.xml" Id="Re8b7e23a748f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0ff11250c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118e9ffb9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6019835394b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c2da09111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2ac1a569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b3b73bedc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909410b86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