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8be5aacfa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9b0e4c20c481d"/>
  </p:sldMasterIdLst>
  <p:sldIdLst>
    <p:sldId xmlns:r="http://schemas.openxmlformats.org/officeDocument/2006/relationships" id="256" r:id="Ra00e26fb2f05412c"/>
    <p:sldId xmlns:r="http://schemas.openxmlformats.org/officeDocument/2006/relationships" id="257" r:id="Re40de6682e644848"/>
    <p:sldId xmlns:r="http://schemas.openxmlformats.org/officeDocument/2006/relationships" id="258" r:id="Rc38ad81feb2446e9"/>
    <p:sldId xmlns:r="http://schemas.openxmlformats.org/officeDocument/2006/relationships" id="259" r:id="R42cf64453c784f8a"/>
    <p:sldId xmlns:r="http://schemas.openxmlformats.org/officeDocument/2006/relationships" id="260" r:id="Reea8ef7118de4d6f"/>
    <p:sldId xmlns:r="http://schemas.openxmlformats.org/officeDocument/2006/relationships" id="261" r:id="Raf91be85e01a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9b0e4c20c481d" /><Relationship Type="http://schemas.openxmlformats.org/officeDocument/2006/relationships/slide" Target="/ppt/slides/slide1.xml" Id="Ra00e26fb2f05412c" /><Relationship Type="http://schemas.openxmlformats.org/officeDocument/2006/relationships/slide" Target="/ppt/slides/slide2.xml" Id="Re40de6682e644848" /><Relationship Type="http://schemas.openxmlformats.org/officeDocument/2006/relationships/slide" Target="/ppt/slides/slide3.xml" Id="Rc38ad81feb2446e9" /><Relationship Type="http://schemas.openxmlformats.org/officeDocument/2006/relationships/slide" Target="/ppt/slides/slide4.xml" Id="R42cf64453c784f8a" /><Relationship Type="http://schemas.openxmlformats.org/officeDocument/2006/relationships/slide" Target="/ppt/slides/slide5.xml" Id="Reea8ef7118de4d6f" /><Relationship Type="http://schemas.openxmlformats.org/officeDocument/2006/relationships/slide" Target="/ppt/slides/slide6.xml" Id="Raf91be85e01a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4b23dd8af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e33265ddb4a3b" /><Relationship Type="http://schemas.openxmlformats.org/officeDocument/2006/relationships/theme" Target="/ppt/slideMasters/theme/theme1.xml" Id="R6d16e228dea4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e33265ddb4a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02ce00b02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933640382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7ee36608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3480f202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aea0b46fe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4fe17bbb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−21 413 690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67 410 549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587 925 989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608 952 769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