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c125f68b9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eb457772e41da"/>
  </p:sldMasterIdLst>
  <p:sldIdLst>
    <p:sldId xmlns:r="http://schemas.openxmlformats.org/officeDocument/2006/relationships" id="256" r:id="R66e6402f8bf1423a"/>
    <p:sldId xmlns:r="http://schemas.openxmlformats.org/officeDocument/2006/relationships" id="257" r:id="Rdedb4a981af34220"/>
    <p:sldId xmlns:r="http://schemas.openxmlformats.org/officeDocument/2006/relationships" id="258" r:id="R37f3284c1dea43a3"/>
    <p:sldId xmlns:r="http://schemas.openxmlformats.org/officeDocument/2006/relationships" id="259" r:id="R8184bc080d504807"/>
    <p:sldId xmlns:r="http://schemas.openxmlformats.org/officeDocument/2006/relationships" id="260" r:id="R49d8e617f6734e1d"/>
    <p:sldId xmlns:r="http://schemas.openxmlformats.org/officeDocument/2006/relationships" id="261" r:id="R863a7cff580e490e"/>
    <p:sldId xmlns:r="http://schemas.openxmlformats.org/officeDocument/2006/relationships" id="262" r:id="R33598c6e1a29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eb457772e41da" /><Relationship Type="http://schemas.openxmlformats.org/officeDocument/2006/relationships/slide" Target="/ppt/slides/slide1.xml" Id="R66e6402f8bf1423a" /><Relationship Type="http://schemas.openxmlformats.org/officeDocument/2006/relationships/slide" Target="/ppt/slides/slide2.xml" Id="Rdedb4a981af34220" /><Relationship Type="http://schemas.openxmlformats.org/officeDocument/2006/relationships/slide" Target="/ppt/slides/slide3.xml" Id="R37f3284c1dea43a3" /><Relationship Type="http://schemas.openxmlformats.org/officeDocument/2006/relationships/slide" Target="/ppt/slides/slide4.xml" Id="R8184bc080d504807" /><Relationship Type="http://schemas.openxmlformats.org/officeDocument/2006/relationships/slide" Target="/ppt/slides/slide5.xml" Id="R49d8e617f6734e1d" /><Relationship Type="http://schemas.openxmlformats.org/officeDocument/2006/relationships/slide" Target="/ppt/slides/slide6.xml" Id="R863a7cff580e490e" /><Relationship Type="http://schemas.openxmlformats.org/officeDocument/2006/relationships/slide" Target="/ppt/slides/slide7.xml" Id="R33598c6e1a29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4370163e5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b79192234751" /><Relationship Type="http://schemas.openxmlformats.org/officeDocument/2006/relationships/theme" Target="/ppt/slideMasters/theme/theme1.xml" Id="R7384a02ecc32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8b7919223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40886d74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74cf8bed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349fb7ee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c4806bc2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5e8729e6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da6b153e8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a0fe4a084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DONATUS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50 286 201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YNGVE KARLSEN  –  63,9 %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FMK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KARLSEN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64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