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a6a3ea76ce4d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6a4f3c33874b77"/>
  </p:sldMasterIdLst>
  <p:sldIdLst>
    <p:sldId xmlns:r="http://schemas.openxmlformats.org/officeDocument/2006/relationships" id="256" r:id="R7ce2f3a2bcad4d52"/>
    <p:sldId xmlns:r="http://schemas.openxmlformats.org/officeDocument/2006/relationships" id="257" r:id="Rb3dfeeae676c4611"/>
    <p:sldId xmlns:r="http://schemas.openxmlformats.org/officeDocument/2006/relationships" id="258" r:id="R7a8f5c430c144a27"/>
    <p:sldId xmlns:r="http://schemas.openxmlformats.org/officeDocument/2006/relationships" id="259" r:id="R51bc5ed9f09e4766"/>
    <p:sldId xmlns:r="http://schemas.openxmlformats.org/officeDocument/2006/relationships" id="260" r:id="R1cbca21585864ae1"/>
    <p:sldId xmlns:r="http://schemas.openxmlformats.org/officeDocument/2006/relationships" id="261" r:id="Rb049a2842b2f4062"/>
    <p:sldId xmlns:r="http://schemas.openxmlformats.org/officeDocument/2006/relationships" id="262" r:id="Rdf12e26e07fc4c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6a4f3c33874b77" /><Relationship Type="http://schemas.openxmlformats.org/officeDocument/2006/relationships/slide" Target="/ppt/slides/slide1.xml" Id="R7ce2f3a2bcad4d52" /><Relationship Type="http://schemas.openxmlformats.org/officeDocument/2006/relationships/slide" Target="/ppt/slides/slide2.xml" Id="Rb3dfeeae676c4611" /><Relationship Type="http://schemas.openxmlformats.org/officeDocument/2006/relationships/slide" Target="/ppt/slides/slide3.xml" Id="R7a8f5c430c144a27" /><Relationship Type="http://schemas.openxmlformats.org/officeDocument/2006/relationships/slide" Target="/ppt/slides/slide4.xml" Id="R51bc5ed9f09e4766" /><Relationship Type="http://schemas.openxmlformats.org/officeDocument/2006/relationships/slide" Target="/ppt/slides/slide5.xml" Id="R1cbca21585864ae1" /><Relationship Type="http://schemas.openxmlformats.org/officeDocument/2006/relationships/slide" Target="/ppt/slides/slide6.xml" Id="Rb049a2842b2f4062" /><Relationship Type="http://schemas.openxmlformats.org/officeDocument/2006/relationships/slide" Target="/ppt/slides/slide7.xml" Id="Rdf12e26e07fc4c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32e0cf3f3e49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b65cf5a3b44f9" /><Relationship Type="http://schemas.openxmlformats.org/officeDocument/2006/relationships/theme" Target="/ppt/slideMasters/theme/theme1.xml" Id="R84ed3e1cb94440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bb65cf5a3b44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a9e98da0645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0d847c8ad41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f9b6eece846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a2ee7e64c44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b850dc34f40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f8a16e35a4d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75e6e481348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JULIE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13 797 604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95 812 164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119 596 972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KATHARINA PETTERØE  –  62,5 %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KATHARINA PETTERØE  –  37,4 %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ELSE KATHARINA ASTRUP PETTERØE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913 332 474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JULIE HOLDING AS</a:t>
            </a:r>
          </a:p>
        </p:txBody>
      </p:sp>
    </p:spTree>
  </p:cSld>
  <p:clrMapOvr>
    <a:masterClrMapping xmlns:a="http://schemas.openxmlformats.org/drawingml/2006/main"/>
  </p:clrMapOvr>
</p:sld>
</file>