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c7a29d926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0786f9d4d47bf"/>
  </p:sldMasterIdLst>
  <p:sldIdLst>
    <p:sldId xmlns:r="http://schemas.openxmlformats.org/officeDocument/2006/relationships" id="256" r:id="R1425af57db504ccb"/>
    <p:sldId xmlns:r="http://schemas.openxmlformats.org/officeDocument/2006/relationships" id="257" r:id="R148e6c1f62824e5b"/>
    <p:sldId xmlns:r="http://schemas.openxmlformats.org/officeDocument/2006/relationships" id="258" r:id="Rd29ba03c58f94d35"/>
    <p:sldId xmlns:r="http://schemas.openxmlformats.org/officeDocument/2006/relationships" id="259" r:id="Rbab049b4bdea4dac"/>
    <p:sldId xmlns:r="http://schemas.openxmlformats.org/officeDocument/2006/relationships" id="260" r:id="Rd85b7cc976bf4414"/>
    <p:sldId xmlns:r="http://schemas.openxmlformats.org/officeDocument/2006/relationships" id="261" r:id="Reac2d8956515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0786f9d4d47bf" /><Relationship Type="http://schemas.openxmlformats.org/officeDocument/2006/relationships/slide" Target="/ppt/slides/slide1.xml" Id="R1425af57db504ccb" /><Relationship Type="http://schemas.openxmlformats.org/officeDocument/2006/relationships/slide" Target="/ppt/slides/slide2.xml" Id="R148e6c1f62824e5b" /><Relationship Type="http://schemas.openxmlformats.org/officeDocument/2006/relationships/slide" Target="/ppt/slides/slide3.xml" Id="Rd29ba03c58f94d35" /><Relationship Type="http://schemas.openxmlformats.org/officeDocument/2006/relationships/slide" Target="/ppt/slides/slide4.xml" Id="Rbab049b4bdea4dac" /><Relationship Type="http://schemas.openxmlformats.org/officeDocument/2006/relationships/slide" Target="/ppt/slides/slide5.xml" Id="Rd85b7cc976bf4414" /><Relationship Type="http://schemas.openxmlformats.org/officeDocument/2006/relationships/slide" Target="/ppt/slides/slide6.xml" Id="Reac2d8956515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58258288b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6ee796be846c3" /><Relationship Type="http://schemas.openxmlformats.org/officeDocument/2006/relationships/theme" Target="/ppt/slideMasters/theme/theme1.xml" Id="R1eea189771e1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6ee796be8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e00dac55a43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27d247ef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cf8119890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ebb9a7899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54afb811240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c5e464909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Katfos Fabrikker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64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913 341 147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