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12f0832f8f4f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c3fe5cdb864177"/>
  </p:sldMasterIdLst>
  <p:sldIdLst>
    <p:sldId xmlns:r="http://schemas.openxmlformats.org/officeDocument/2006/relationships" id="256" r:id="R965f764fe7994046"/>
    <p:sldId xmlns:r="http://schemas.openxmlformats.org/officeDocument/2006/relationships" id="257" r:id="R87572bab890c41c9"/>
    <p:sldId xmlns:r="http://schemas.openxmlformats.org/officeDocument/2006/relationships" id="258" r:id="R2e3c4a346bec4952"/>
    <p:sldId xmlns:r="http://schemas.openxmlformats.org/officeDocument/2006/relationships" id="259" r:id="Rfdcc5ad6fcf0443b"/>
    <p:sldId xmlns:r="http://schemas.openxmlformats.org/officeDocument/2006/relationships" id="260" r:id="R467832941e9e492a"/>
    <p:sldId xmlns:r="http://schemas.openxmlformats.org/officeDocument/2006/relationships" id="261" r:id="R231a37d4075945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3fe5cdb864177" /><Relationship Type="http://schemas.openxmlformats.org/officeDocument/2006/relationships/slide" Target="/ppt/slides/slide1.xml" Id="R965f764fe7994046" /><Relationship Type="http://schemas.openxmlformats.org/officeDocument/2006/relationships/slide" Target="/ppt/slides/slide2.xml" Id="R87572bab890c41c9" /><Relationship Type="http://schemas.openxmlformats.org/officeDocument/2006/relationships/slide" Target="/ppt/slides/slide3.xml" Id="R2e3c4a346bec4952" /><Relationship Type="http://schemas.openxmlformats.org/officeDocument/2006/relationships/slide" Target="/ppt/slides/slide4.xml" Id="Rfdcc5ad6fcf0443b" /><Relationship Type="http://schemas.openxmlformats.org/officeDocument/2006/relationships/slide" Target="/ppt/slides/slide5.xml" Id="R467832941e9e492a" /><Relationship Type="http://schemas.openxmlformats.org/officeDocument/2006/relationships/slide" Target="/ppt/slides/slide6.xml" Id="R231a37d4075945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d31621abf46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ebca4532a45a8" /><Relationship Type="http://schemas.openxmlformats.org/officeDocument/2006/relationships/theme" Target="/ppt/slideMasters/theme/theme1.xml" Id="Re69129a7cee047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febca4532a45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7aadd388046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0f30475d44d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4c075bc1a4b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3e77dd9f64f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f60e82a6f4c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74fc9b98245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GELTHOM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GELTHOM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GELTHOM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GELTHOM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GELTHOM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GELTHOM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THOMSEN PETER KVERNLAND  –  64,8 %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GARLIE VIDAR  –  26,8 %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GELVEZ BUITRAGO SONIA C  –  8,4 %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GELTHOM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913 342 011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GELTHOM AS</a:t>
            </a:r>
          </a:p>
        </p:txBody>
      </p:sp>
    </p:spTree>
  </p:cSld>
  <p:clrMapOvr>
    <a:masterClrMapping xmlns:a="http://schemas.openxmlformats.org/drawingml/2006/main"/>
  </p:clrMapOvr>
</p:sld>
</file>