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2a6c88c1c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bca5ebdbf4826"/>
  </p:sldMasterIdLst>
  <p:sldIdLst>
    <p:sldId xmlns:r="http://schemas.openxmlformats.org/officeDocument/2006/relationships" id="256" r:id="Rb2fc7e79957f43cf"/>
    <p:sldId xmlns:r="http://schemas.openxmlformats.org/officeDocument/2006/relationships" id="257" r:id="R187565e5a44b441e"/>
    <p:sldId xmlns:r="http://schemas.openxmlformats.org/officeDocument/2006/relationships" id="258" r:id="Rd538c28e25f34bf8"/>
    <p:sldId xmlns:r="http://schemas.openxmlformats.org/officeDocument/2006/relationships" id="259" r:id="R31a20fbad2dd4abb"/>
    <p:sldId xmlns:r="http://schemas.openxmlformats.org/officeDocument/2006/relationships" id="260" r:id="R64e39fb0874e4118"/>
    <p:sldId xmlns:r="http://schemas.openxmlformats.org/officeDocument/2006/relationships" id="261" r:id="Rc995759595344a71"/>
    <p:sldId xmlns:r="http://schemas.openxmlformats.org/officeDocument/2006/relationships" id="262" r:id="R9ced29ed4d38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bca5ebdbf4826" /><Relationship Type="http://schemas.openxmlformats.org/officeDocument/2006/relationships/slide" Target="/ppt/slides/slide1.xml" Id="Rb2fc7e79957f43cf" /><Relationship Type="http://schemas.openxmlformats.org/officeDocument/2006/relationships/slide" Target="/ppt/slides/slide2.xml" Id="R187565e5a44b441e" /><Relationship Type="http://schemas.openxmlformats.org/officeDocument/2006/relationships/slide" Target="/ppt/slides/slide3.xml" Id="Rd538c28e25f34bf8" /><Relationship Type="http://schemas.openxmlformats.org/officeDocument/2006/relationships/slide" Target="/ppt/slides/slide4.xml" Id="R31a20fbad2dd4abb" /><Relationship Type="http://schemas.openxmlformats.org/officeDocument/2006/relationships/slide" Target="/ppt/slides/slide5.xml" Id="R64e39fb0874e4118" /><Relationship Type="http://schemas.openxmlformats.org/officeDocument/2006/relationships/slide" Target="/ppt/slides/slide6.xml" Id="Rc995759595344a71" /><Relationship Type="http://schemas.openxmlformats.org/officeDocument/2006/relationships/slide" Target="/ppt/slides/slide7.xml" Id="R9ced29ed4d38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b8886e354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19dc992484ebf" /><Relationship Type="http://schemas.openxmlformats.org/officeDocument/2006/relationships/theme" Target="/ppt/slideMasters/theme/theme1.xml" Id="R92dc26063611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19dc99248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80e86d0304d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ea1c6825a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260e542db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dc7a0602c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2f90c3ee8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488d6874e42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d44b37eb1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ØKONOMI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5 537 891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1 279 581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EDVIN RUUD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SHAYAN ZAFAR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1661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www.smartokonomi.no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913 353 536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ØKONOMI AS</a:t>
            </a:r>
          </a:p>
        </p:txBody>
      </p:sp>
    </p:spTree>
  </p:cSld>
  <p:clrMapOvr>
    <a:masterClrMapping xmlns:a="http://schemas.openxmlformats.org/drawingml/2006/main"/>
  </p:clrMapOvr>
</p:sld>
</file>