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aea5f775241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f3b770adb541d3"/>
  </p:sldMasterIdLst>
  <p:sldIdLst>
    <p:sldId xmlns:r="http://schemas.openxmlformats.org/officeDocument/2006/relationships" id="256" r:id="Re904614d8a204af0"/>
    <p:sldId xmlns:r="http://schemas.openxmlformats.org/officeDocument/2006/relationships" id="257" r:id="Rb85ce007e7b44642"/>
    <p:sldId xmlns:r="http://schemas.openxmlformats.org/officeDocument/2006/relationships" id="258" r:id="R207220ae2e664aaf"/>
    <p:sldId xmlns:r="http://schemas.openxmlformats.org/officeDocument/2006/relationships" id="259" r:id="R91540dda44dd4a47"/>
    <p:sldId xmlns:r="http://schemas.openxmlformats.org/officeDocument/2006/relationships" id="260" r:id="R83ff1e58059e4c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f3b770adb541d3" /><Relationship Type="http://schemas.openxmlformats.org/officeDocument/2006/relationships/slide" Target="/ppt/slides/slide1.xml" Id="Re904614d8a204af0" /><Relationship Type="http://schemas.openxmlformats.org/officeDocument/2006/relationships/slide" Target="/ppt/slides/slide2.xml" Id="Rb85ce007e7b44642" /><Relationship Type="http://schemas.openxmlformats.org/officeDocument/2006/relationships/slide" Target="/ppt/slides/slide3.xml" Id="R207220ae2e664aaf" /><Relationship Type="http://schemas.openxmlformats.org/officeDocument/2006/relationships/slide" Target="/ppt/slides/slide4.xml" Id="R91540dda44dd4a47" /><Relationship Type="http://schemas.openxmlformats.org/officeDocument/2006/relationships/slide" Target="/ppt/slides/slide5.xml" Id="R83ff1e58059e4c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391143493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bc9e9a29407b" /><Relationship Type="http://schemas.openxmlformats.org/officeDocument/2006/relationships/theme" Target="/ppt/slideMasters/theme/theme1.xml" Id="R7b1c92fed9d9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2dbc9e9a29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c0a79fdbc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04b2db2b242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d35077ba9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83d2d4abf48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54af5fa7f44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REKSTEREN 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REKSTEREN UNGDOMSLAG ble etablert [år] og holder til i Reksteren.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Bruntveit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5683 Reksteren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913 378 989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REKSTEREN UNGDOMSLAG</a:t>
            </a:r>
          </a:p>
        </p:txBody>
      </p:sp>
    </p:spTree>
  </p:cSld>
  <p:clrMapOvr>
    <a:masterClrMapping xmlns:a="http://schemas.openxmlformats.org/drawingml/2006/main"/>
  </p:clrMapOvr>
</p:sld>
</file>