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27e2a9f14647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3c1e1cc3bc4757"/>
  </p:sldMasterIdLst>
  <p:sldIdLst>
    <p:sldId xmlns:r="http://schemas.openxmlformats.org/officeDocument/2006/relationships" id="256" r:id="Rbaebc46df3864e75"/>
    <p:sldId xmlns:r="http://schemas.openxmlformats.org/officeDocument/2006/relationships" id="257" r:id="R03d09ad9b303493c"/>
    <p:sldId xmlns:r="http://schemas.openxmlformats.org/officeDocument/2006/relationships" id="258" r:id="R2b2fb302448541bf"/>
    <p:sldId xmlns:r="http://schemas.openxmlformats.org/officeDocument/2006/relationships" id="259" r:id="Ra522c232da4e4d1e"/>
    <p:sldId xmlns:r="http://schemas.openxmlformats.org/officeDocument/2006/relationships" id="260" r:id="R94d6f5f35dd8424f"/>
    <p:sldId xmlns:r="http://schemas.openxmlformats.org/officeDocument/2006/relationships" id="261" r:id="Rcd23399d06584858"/>
    <p:sldId xmlns:r="http://schemas.openxmlformats.org/officeDocument/2006/relationships" id="262" r:id="Ra9bd77b6f1aa4e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c1e1cc3bc4757" /><Relationship Type="http://schemas.openxmlformats.org/officeDocument/2006/relationships/slide" Target="/ppt/slides/slide1.xml" Id="Rbaebc46df3864e75" /><Relationship Type="http://schemas.openxmlformats.org/officeDocument/2006/relationships/slide" Target="/ppt/slides/slide2.xml" Id="R03d09ad9b303493c" /><Relationship Type="http://schemas.openxmlformats.org/officeDocument/2006/relationships/slide" Target="/ppt/slides/slide3.xml" Id="R2b2fb302448541bf" /><Relationship Type="http://schemas.openxmlformats.org/officeDocument/2006/relationships/slide" Target="/ppt/slides/slide4.xml" Id="Ra522c232da4e4d1e" /><Relationship Type="http://schemas.openxmlformats.org/officeDocument/2006/relationships/slide" Target="/ppt/slides/slide5.xml" Id="R94d6f5f35dd8424f" /><Relationship Type="http://schemas.openxmlformats.org/officeDocument/2006/relationships/slide" Target="/ppt/slides/slide6.xml" Id="Rcd23399d06584858" /><Relationship Type="http://schemas.openxmlformats.org/officeDocument/2006/relationships/slide" Target="/ppt/slides/slide7.xml" Id="Ra9bd77b6f1aa4e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57f4b7f234d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5839a6b034e77" /><Relationship Type="http://schemas.openxmlformats.org/officeDocument/2006/relationships/theme" Target="/ppt/slideMasters/theme/theme1.xml" Id="R1f890a5fed6d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e5839a6b034e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a4f07a94044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53f87852c4b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a7763d5f549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9a818849242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38fa76fe247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0a709e10244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7565a4cb34e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VAA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VAA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VAA TRANSPORT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VAA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VAA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VAA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2 181 590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664 302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16 965 306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17 506 841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VAA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VAA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VAA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Rising veg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asb-vaa@online.no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913 391 977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VAA TRANSPORT AS</a:t>
            </a:r>
          </a:p>
        </p:txBody>
      </p:sp>
    </p:spTree>
  </p:cSld>
  <p:clrMapOvr>
    <a:masterClrMapping xmlns:a="http://schemas.openxmlformats.org/drawingml/2006/main"/>
  </p:clrMapOvr>
</p:sld>
</file>