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3643adc0147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39105c5ee4eaa"/>
  </p:sldMasterIdLst>
  <p:sldIdLst>
    <p:sldId xmlns:r="http://schemas.openxmlformats.org/officeDocument/2006/relationships" id="256" r:id="R6456b6723e334ec7"/>
    <p:sldId xmlns:r="http://schemas.openxmlformats.org/officeDocument/2006/relationships" id="257" r:id="R96255b0ce897478a"/>
    <p:sldId xmlns:r="http://schemas.openxmlformats.org/officeDocument/2006/relationships" id="258" r:id="R3c47eea84d3d4805"/>
    <p:sldId xmlns:r="http://schemas.openxmlformats.org/officeDocument/2006/relationships" id="259" r:id="R86a539ea742149f1"/>
    <p:sldId xmlns:r="http://schemas.openxmlformats.org/officeDocument/2006/relationships" id="260" r:id="Rf37f2e313ac148e8"/>
    <p:sldId xmlns:r="http://schemas.openxmlformats.org/officeDocument/2006/relationships" id="261" r:id="Rf20c8ae2f87e47d2"/>
    <p:sldId xmlns:r="http://schemas.openxmlformats.org/officeDocument/2006/relationships" id="262" r:id="Refffed894faa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39105c5ee4eaa" /><Relationship Type="http://schemas.openxmlformats.org/officeDocument/2006/relationships/slide" Target="/ppt/slides/slide1.xml" Id="R6456b6723e334ec7" /><Relationship Type="http://schemas.openxmlformats.org/officeDocument/2006/relationships/slide" Target="/ppt/slides/slide2.xml" Id="R96255b0ce897478a" /><Relationship Type="http://schemas.openxmlformats.org/officeDocument/2006/relationships/slide" Target="/ppt/slides/slide3.xml" Id="R3c47eea84d3d4805" /><Relationship Type="http://schemas.openxmlformats.org/officeDocument/2006/relationships/slide" Target="/ppt/slides/slide4.xml" Id="R86a539ea742149f1" /><Relationship Type="http://schemas.openxmlformats.org/officeDocument/2006/relationships/slide" Target="/ppt/slides/slide5.xml" Id="Rf37f2e313ac148e8" /><Relationship Type="http://schemas.openxmlformats.org/officeDocument/2006/relationships/slide" Target="/ppt/slides/slide6.xml" Id="Rf20c8ae2f87e47d2" /><Relationship Type="http://schemas.openxmlformats.org/officeDocument/2006/relationships/slide" Target="/ppt/slides/slide7.xml" Id="Refffed894faa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06e802451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6413642734ead" /><Relationship Type="http://schemas.openxmlformats.org/officeDocument/2006/relationships/theme" Target="/ppt/slideMasters/theme/theme1.xml" Id="Rf5b36c791c76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6413642734e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345083ba942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0d0c33e4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f9f8110a3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7c5c37f8b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72983470d4b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1c0c83ab5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98abeae55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TØMRER KNUT-ØIVIND BRUUN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KNUT-ØIVIND BRUUN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421 037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6 832 767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MAREMI INVEST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CHRISTENSEN-JOHANS JAN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Storøyaveien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913 397 932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TØMRER KNUT-ØIVIND BRUUN AS</a:t>
            </a:r>
          </a:p>
        </p:txBody>
      </p:sp>
    </p:spTree>
  </p:cSld>
  <p:clrMapOvr>
    <a:masterClrMapping xmlns:a="http://schemas.openxmlformats.org/drawingml/2006/main"/>
  </p:clrMapOvr>
</p:sld>
</file>