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a46c0d20248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a930dc8fbb4c70"/>
  </p:sldMasterIdLst>
  <p:sldIdLst>
    <p:sldId xmlns:r="http://schemas.openxmlformats.org/officeDocument/2006/relationships" id="256" r:id="R7f9e674b4b7d47f0"/>
    <p:sldId xmlns:r="http://schemas.openxmlformats.org/officeDocument/2006/relationships" id="257" r:id="R145676ee16b34002"/>
    <p:sldId xmlns:r="http://schemas.openxmlformats.org/officeDocument/2006/relationships" id="258" r:id="R4678cd6f2e1843b7"/>
    <p:sldId xmlns:r="http://schemas.openxmlformats.org/officeDocument/2006/relationships" id="259" r:id="Rc6aafd0ec70e4802"/>
    <p:sldId xmlns:r="http://schemas.openxmlformats.org/officeDocument/2006/relationships" id="260" r:id="Rfcd13358562b4fa3"/>
    <p:sldId xmlns:r="http://schemas.openxmlformats.org/officeDocument/2006/relationships" id="261" r:id="R2b1214f79f2d41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930dc8fbb4c70" /><Relationship Type="http://schemas.openxmlformats.org/officeDocument/2006/relationships/slide" Target="/ppt/slides/slide1.xml" Id="R7f9e674b4b7d47f0" /><Relationship Type="http://schemas.openxmlformats.org/officeDocument/2006/relationships/slide" Target="/ppt/slides/slide2.xml" Id="R145676ee16b34002" /><Relationship Type="http://schemas.openxmlformats.org/officeDocument/2006/relationships/slide" Target="/ppt/slides/slide3.xml" Id="R4678cd6f2e1843b7" /><Relationship Type="http://schemas.openxmlformats.org/officeDocument/2006/relationships/slide" Target="/ppt/slides/slide4.xml" Id="Rc6aafd0ec70e4802" /><Relationship Type="http://schemas.openxmlformats.org/officeDocument/2006/relationships/slide" Target="/ppt/slides/slide5.xml" Id="Rfcd13358562b4fa3" /><Relationship Type="http://schemas.openxmlformats.org/officeDocument/2006/relationships/slide" Target="/ppt/slides/slide6.xml" Id="R2b1214f79f2d41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b6982fcb04d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0b072c3c843f0" /><Relationship Type="http://schemas.openxmlformats.org/officeDocument/2006/relationships/theme" Target="/ppt/slideMasters/theme/theme1.xml" Id="Rfb3fc51bf783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00b072c3c8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d6accb57f4d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df95f987e4f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f751f2fb14e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62bf24e974f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c8254037447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8ee9e445e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FJELLIVET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FJELLIVET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FJELLIVET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FJELLIVET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FJELLIVET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FJELLIVET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KARIN STEINLI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ROY-STEVE STEINLI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FJELLIVET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Østgårdveien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913 407 113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FJELLIVET AS</a:t>
            </a:r>
          </a:p>
        </p:txBody>
      </p:sp>
    </p:spTree>
  </p:cSld>
  <p:clrMapOvr>
    <a:masterClrMapping xmlns:a="http://schemas.openxmlformats.org/drawingml/2006/main"/>
  </p:clrMapOvr>
</p:sld>
</file>