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edec8797d74c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ae5b22f29e4204"/>
  </p:sldMasterIdLst>
  <p:sldIdLst>
    <p:sldId xmlns:r="http://schemas.openxmlformats.org/officeDocument/2006/relationships" id="256" r:id="R976840bd04234ff4"/>
    <p:sldId xmlns:r="http://schemas.openxmlformats.org/officeDocument/2006/relationships" id="257" r:id="R86d7fc8e95cc4ed1"/>
    <p:sldId xmlns:r="http://schemas.openxmlformats.org/officeDocument/2006/relationships" id="258" r:id="Rbf95077ea9d64a05"/>
    <p:sldId xmlns:r="http://schemas.openxmlformats.org/officeDocument/2006/relationships" id="259" r:id="R42933293b72949a1"/>
    <p:sldId xmlns:r="http://schemas.openxmlformats.org/officeDocument/2006/relationships" id="260" r:id="R054d6733ef104eac"/>
    <p:sldId xmlns:r="http://schemas.openxmlformats.org/officeDocument/2006/relationships" id="261" r:id="R35c21a68320e4d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ae5b22f29e4204" /><Relationship Type="http://schemas.openxmlformats.org/officeDocument/2006/relationships/slide" Target="/ppt/slides/slide1.xml" Id="R976840bd04234ff4" /><Relationship Type="http://schemas.openxmlformats.org/officeDocument/2006/relationships/slide" Target="/ppt/slides/slide2.xml" Id="R86d7fc8e95cc4ed1" /><Relationship Type="http://schemas.openxmlformats.org/officeDocument/2006/relationships/slide" Target="/ppt/slides/slide3.xml" Id="Rbf95077ea9d64a05" /><Relationship Type="http://schemas.openxmlformats.org/officeDocument/2006/relationships/slide" Target="/ppt/slides/slide4.xml" Id="R42933293b72949a1" /><Relationship Type="http://schemas.openxmlformats.org/officeDocument/2006/relationships/slide" Target="/ppt/slides/slide5.xml" Id="R054d6733ef104eac" /><Relationship Type="http://schemas.openxmlformats.org/officeDocument/2006/relationships/slide" Target="/ppt/slides/slide6.xml" Id="R35c21a68320e4d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6dac9f04248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643f7c8794dee" /><Relationship Type="http://schemas.openxmlformats.org/officeDocument/2006/relationships/theme" Target="/ppt/slideMasters/theme/theme1.xml" Id="R6d20e14715f64a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9643f7c8794d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096a7ac1d4e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bbc78f2214d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421b1541440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b77b156954e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4d68559864d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9d48ca41e47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RÖDL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RÖDL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RÖDL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RÖDL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RÖDL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RÖDL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52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oslo@roedl.com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www.roedl.com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913 416 252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RÖDL ACCOUNTING AS</a:t>
            </a:r>
          </a:p>
        </p:txBody>
      </p:sp>
    </p:spTree>
  </p:cSld>
  <p:clrMapOvr>
    <a:masterClrMapping xmlns:a="http://schemas.openxmlformats.org/drawingml/2006/main"/>
  </p:clrMapOvr>
</p:sld>
</file>