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36193fc37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1513b4d654866"/>
  </p:sldMasterIdLst>
  <p:sldIdLst>
    <p:sldId xmlns:r="http://schemas.openxmlformats.org/officeDocument/2006/relationships" id="256" r:id="R228b14bad65a4aa4"/>
    <p:sldId xmlns:r="http://schemas.openxmlformats.org/officeDocument/2006/relationships" id="257" r:id="Rb223867687e44acf"/>
    <p:sldId xmlns:r="http://schemas.openxmlformats.org/officeDocument/2006/relationships" id="258" r:id="R8a033af95a2a4162"/>
    <p:sldId xmlns:r="http://schemas.openxmlformats.org/officeDocument/2006/relationships" id="259" r:id="R683e0a442faa46d4"/>
    <p:sldId xmlns:r="http://schemas.openxmlformats.org/officeDocument/2006/relationships" id="260" r:id="Re488ce8ea985455c"/>
    <p:sldId xmlns:r="http://schemas.openxmlformats.org/officeDocument/2006/relationships" id="261" r:id="R1bf0b8000ee04054"/>
    <p:sldId xmlns:r="http://schemas.openxmlformats.org/officeDocument/2006/relationships" id="262" r:id="R5c2bb43d36f8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1513b4d654866" /><Relationship Type="http://schemas.openxmlformats.org/officeDocument/2006/relationships/slide" Target="/ppt/slides/slide1.xml" Id="R228b14bad65a4aa4" /><Relationship Type="http://schemas.openxmlformats.org/officeDocument/2006/relationships/slide" Target="/ppt/slides/slide2.xml" Id="Rb223867687e44acf" /><Relationship Type="http://schemas.openxmlformats.org/officeDocument/2006/relationships/slide" Target="/ppt/slides/slide3.xml" Id="R8a033af95a2a4162" /><Relationship Type="http://schemas.openxmlformats.org/officeDocument/2006/relationships/slide" Target="/ppt/slides/slide4.xml" Id="R683e0a442faa46d4" /><Relationship Type="http://schemas.openxmlformats.org/officeDocument/2006/relationships/slide" Target="/ppt/slides/slide5.xml" Id="Re488ce8ea985455c" /><Relationship Type="http://schemas.openxmlformats.org/officeDocument/2006/relationships/slide" Target="/ppt/slides/slide6.xml" Id="R1bf0b8000ee04054" /><Relationship Type="http://schemas.openxmlformats.org/officeDocument/2006/relationships/slide" Target="/ppt/slides/slide7.xml" Id="R5c2bb43d36f8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fe695ac8a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363c85674cd0" /><Relationship Type="http://schemas.openxmlformats.org/officeDocument/2006/relationships/theme" Target="/ppt/slideMasters/theme/theme1.xml" Id="Reb1a3d38d954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c363c8567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f869d139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678860cee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9c944eb73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0646734a9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c2c067e56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61a9afd9c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e7184091b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MYHRERS RTB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MYHRERS RTB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2 377 449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Parkalleen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