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74e7e5a788e44c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629200a7e664d75"/>
  </p:sldMasterIdLst>
  <p:sldIdLst>
    <p:sldId xmlns:r="http://schemas.openxmlformats.org/officeDocument/2006/relationships" id="256" r:id="R6bf3135b803b436c"/>
    <p:sldId xmlns:r="http://schemas.openxmlformats.org/officeDocument/2006/relationships" id="257" r:id="Rbd29da461fbb4110"/>
    <p:sldId xmlns:r="http://schemas.openxmlformats.org/officeDocument/2006/relationships" id="258" r:id="R62df99f0357743ea"/>
    <p:sldId xmlns:r="http://schemas.openxmlformats.org/officeDocument/2006/relationships" id="259" r:id="Rc65222c8308e4fba"/>
    <p:sldId xmlns:r="http://schemas.openxmlformats.org/officeDocument/2006/relationships" id="260" r:id="R3f3df2cc23ac41ae"/>
    <p:sldId xmlns:r="http://schemas.openxmlformats.org/officeDocument/2006/relationships" id="261" r:id="R2b7373fc32dc459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629200a7e664d75" /><Relationship Type="http://schemas.openxmlformats.org/officeDocument/2006/relationships/slide" Target="/ppt/slides/slide1.xml" Id="R6bf3135b803b436c" /><Relationship Type="http://schemas.openxmlformats.org/officeDocument/2006/relationships/slide" Target="/ppt/slides/slide2.xml" Id="Rbd29da461fbb4110" /><Relationship Type="http://schemas.openxmlformats.org/officeDocument/2006/relationships/slide" Target="/ppt/slides/slide3.xml" Id="R62df99f0357743ea" /><Relationship Type="http://schemas.openxmlformats.org/officeDocument/2006/relationships/slide" Target="/ppt/slides/slide4.xml" Id="Rc65222c8308e4fba" /><Relationship Type="http://schemas.openxmlformats.org/officeDocument/2006/relationships/slide" Target="/ppt/slides/slide5.xml" Id="R3f3df2cc23ac41ae" /><Relationship Type="http://schemas.openxmlformats.org/officeDocument/2006/relationships/slide" Target="/ppt/slides/slide6.xml" Id="R2b7373fc32dc459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110ccd2b6e9435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40568dbf144264" /><Relationship Type="http://schemas.openxmlformats.org/officeDocument/2006/relationships/theme" Target="/ppt/slideMasters/theme/theme1.xml" Id="R91dd25b69c5c4c0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c40568dbf14426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78d632de31492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c4d9d6fb064ba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478c6693c24a5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8e7b7984bf402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f3566584b649a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296f0183014d1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RAW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RAW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RAW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RAW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RAW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RAW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Beddingen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7042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913 425 111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RAW AS</a:t>
            </a:r>
          </a:p>
        </p:txBody>
      </p:sp>
    </p:spTree>
  </p:cSld>
  <p:clrMapOvr>
    <a:masterClrMapping xmlns:a="http://schemas.openxmlformats.org/drawingml/2006/main"/>
  </p:clrMapOvr>
</p:sld>
</file>