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bdc61487b24e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5d843f79214519"/>
  </p:sldMasterIdLst>
  <p:sldIdLst>
    <p:sldId xmlns:r="http://schemas.openxmlformats.org/officeDocument/2006/relationships" id="256" r:id="R109684d83d884e6c"/>
    <p:sldId xmlns:r="http://schemas.openxmlformats.org/officeDocument/2006/relationships" id="257" r:id="Re370f575be73440c"/>
    <p:sldId xmlns:r="http://schemas.openxmlformats.org/officeDocument/2006/relationships" id="258" r:id="Ra67a2f6b1f7341f2"/>
    <p:sldId xmlns:r="http://schemas.openxmlformats.org/officeDocument/2006/relationships" id="259" r:id="Rf91ce09a41104649"/>
    <p:sldId xmlns:r="http://schemas.openxmlformats.org/officeDocument/2006/relationships" id="260" r:id="R0a9483873e22483b"/>
    <p:sldId xmlns:r="http://schemas.openxmlformats.org/officeDocument/2006/relationships" id="261" r:id="Rfdedce00079d449c"/>
    <p:sldId xmlns:r="http://schemas.openxmlformats.org/officeDocument/2006/relationships" id="262" r:id="Rf58d3b305bd447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5d843f79214519" /><Relationship Type="http://schemas.openxmlformats.org/officeDocument/2006/relationships/slide" Target="/ppt/slides/slide1.xml" Id="R109684d83d884e6c" /><Relationship Type="http://schemas.openxmlformats.org/officeDocument/2006/relationships/slide" Target="/ppt/slides/slide2.xml" Id="Re370f575be73440c" /><Relationship Type="http://schemas.openxmlformats.org/officeDocument/2006/relationships/slide" Target="/ppt/slides/slide3.xml" Id="Ra67a2f6b1f7341f2" /><Relationship Type="http://schemas.openxmlformats.org/officeDocument/2006/relationships/slide" Target="/ppt/slides/slide4.xml" Id="Rf91ce09a41104649" /><Relationship Type="http://schemas.openxmlformats.org/officeDocument/2006/relationships/slide" Target="/ppt/slides/slide5.xml" Id="R0a9483873e22483b" /><Relationship Type="http://schemas.openxmlformats.org/officeDocument/2006/relationships/slide" Target="/ppt/slides/slide6.xml" Id="Rfdedce00079d449c" /><Relationship Type="http://schemas.openxmlformats.org/officeDocument/2006/relationships/slide" Target="/ppt/slides/slide7.xml" Id="Rf58d3b305bd447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8418e3183849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f2b2878984a4e" /><Relationship Type="http://schemas.openxmlformats.org/officeDocument/2006/relationships/theme" Target="/ppt/slideMasters/theme/theme1.xml" Id="Ra9d68228b1de49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af2b2878984a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4759c6d1c49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84c8f139c4c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585a4ee144f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b3364cf474b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8965538d245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e763be98045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f3dd7ad0e4c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RAW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RAW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RAW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RAW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RAW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RAW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252 939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−317 492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−468 816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−37 242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84 479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RAW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WEDØ ROLF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RAW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Beddingen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913 425 111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RAW AS</a:t>
            </a:r>
          </a:p>
        </p:txBody>
      </p:sp>
    </p:spTree>
  </p:cSld>
  <p:clrMapOvr>
    <a:masterClrMapping xmlns:a="http://schemas.openxmlformats.org/drawingml/2006/main"/>
  </p:clrMapOvr>
</p:sld>
</file>