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41f1c2807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edd69ef904950"/>
  </p:sldMasterIdLst>
  <p:sldIdLst>
    <p:sldId xmlns:r="http://schemas.openxmlformats.org/officeDocument/2006/relationships" id="256" r:id="Radbedd9c40ce4790"/>
    <p:sldId xmlns:r="http://schemas.openxmlformats.org/officeDocument/2006/relationships" id="257" r:id="R1efb4b8fdf294d80"/>
    <p:sldId xmlns:r="http://schemas.openxmlformats.org/officeDocument/2006/relationships" id="258" r:id="Ra335bf0865534bf2"/>
    <p:sldId xmlns:r="http://schemas.openxmlformats.org/officeDocument/2006/relationships" id="259" r:id="R817d1cebe9b14382"/>
    <p:sldId xmlns:r="http://schemas.openxmlformats.org/officeDocument/2006/relationships" id="260" r:id="R26ee2d27de244513"/>
    <p:sldId xmlns:r="http://schemas.openxmlformats.org/officeDocument/2006/relationships" id="261" r:id="R28c3ea2f69da4fd3"/>
    <p:sldId xmlns:r="http://schemas.openxmlformats.org/officeDocument/2006/relationships" id="262" r:id="R32ac4faa2643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edd69ef904950" /><Relationship Type="http://schemas.openxmlformats.org/officeDocument/2006/relationships/slide" Target="/ppt/slides/slide1.xml" Id="Radbedd9c40ce4790" /><Relationship Type="http://schemas.openxmlformats.org/officeDocument/2006/relationships/slide" Target="/ppt/slides/slide2.xml" Id="R1efb4b8fdf294d80" /><Relationship Type="http://schemas.openxmlformats.org/officeDocument/2006/relationships/slide" Target="/ppt/slides/slide3.xml" Id="Ra335bf0865534bf2" /><Relationship Type="http://schemas.openxmlformats.org/officeDocument/2006/relationships/slide" Target="/ppt/slides/slide4.xml" Id="R817d1cebe9b14382" /><Relationship Type="http://schemas.openxmlformats.org/officeDocument/2006/relationships/slide" Target="/ppt/slides/slide5.xml" Id="R26ee2d27de244513" /><Relationship Type="http://schemas.openxmlformats.org/officeDocument/2006/relationships/slide" Target="/ppt/slides/slide6.xml" Id="R28c3ea2f69da4fd3" /><Relationship Type="http://schemas.openxmlformats.org/officeDocument/2006/relationships/slide" Target="/ppt/slides/slide7.xml" Id="R32ac4faa2643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4c1ff5973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18c6dadae4c8c" /><Relationship Type="http://schemas.openxmlformats.org/officeDocument/2006/relationships/theme" Target="/ppt/slideMasters/theme/theme1.xml" Id="R23800328b555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18c6dadae4c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5069ddd764f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d66ca3194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262ee43c14c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8e8423bd9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f76c276d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61e2ed97a47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96e1912cc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ARKOEIENDOM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ARKOEIENDOM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64 034 320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−2 485 609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32 894 311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ARKOCONSULT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Hamrenesvegen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913 437 888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ARKOEIENDOM AS</a:t>
            </a:r>
          </a:p>
        </p:txBody>
      </p:sp>
    </p:spTree>
  </p:cSld>
  <p:clrMapOvr>
    <a:masterClrMapping xmlns:a="http://schemas.openxmlformats.org/drawingml/2006/main"/>
  </p:clrMapOvr>
</p:sld>
</file>