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5a3275f1194c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fdb3f174cf2404d"/>
  </p:sldMasterIdLst>
  <p:sldIdLst>
    <p:sldId xmlns:r="http://schemas.openxmlformats.org/officeDocument/2006/relationships" id="256" r:id="R257844f2ed954051"/>
    <p:sldId xmlns:r="http://schemas.openxmlformats.org/officeDocument/2006/relationships" id="257" r:id="Rc95981a758c242e8"/>
    <p:sldId xmlns:r="http://schemas.openxmlformats.org/officeDocument/2006/relationships" id="258" r:id="Rd1547de6f402473c"/>
    <p:sldId xmlns:r="http://schemas.openxmlformats.org/officeDocument/2006/relationships" id="259" r:id="R964b81a44de3431e"/>
    <p:sldId xmlns:r="http://schemas.openxmlformats.org/officeDocument/2006/relationships" id="260" r:id="Rb424ec747bc74bcb"/>
    <p:sldId xmlns:r="http://schemas.openxmlformats.org/officeDocument/2006/relationships" id="261" r:id="R09eaa886711b4b22"/>
    <p:sldId xmlns:r="http://schemas.openxmlformats.org/officeDocument/2006/relationships" id="262" r:id="R77e6d5123c8c48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db3f174cf2404d" /><Relationship Type="http://schemas.openxmlformats.org/officeDocument/2006/relationships/slide" Target="/ppt/slides/slide1.xml" Id="R257844f2ed954051" /><Relationship Type="http://schemas.openxmlformats.org/officeDocument/2006/relationships/slide" Target="/ppt/slides/slide2.xml" Id="Rc95981a758c242e8" /><Relationship Type="http://schemas.openxmlformats.org/officeDocument/2006/relationships/slide" Target="/ppt/slides/slide3.xml" Id="Rd1547de6f402473c" /><Relationship Type="http://schemas.openxmlformats.org/officeDocument/2006/relationships/slide" Target="/ppt/slides/slide4.xml" Id="R964b81a44de3431e" /><Relationship Type="http://schemas.openxmlformats.org/officeDocument/2006/relationships/slide" Target="/ppt/slides/slide5.xml" Id="Rb424ec747bc74bcb" /><Relationship Type="http://schemas.openxmlformats.org/officeDocument/2006/relationships/slide" Target="/ppt/slides/slide6.xml" Id="R09eaa886711b4b22" /><Relationship Type="http://schemas.openxmlformats.org/officeDocument/2006/relationships/slide" Target="/ppt/slides/slide7.xml" Id="R77e6d5123c8c48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abff3e055748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7d0074170d4cfc" /><Relationship Type="http://schemas.openxmlformats.org/officeDocument/2006/relationships/theme" Target="/ppt/slideMasters/theme/theme1.xml" Id="Rc416b462043d49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07d0074170d4c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debbdc09ec4a3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53660c4ced43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396990d8a64c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442d7bb19a4c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e1ee64232441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2b0c73b7ce4c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0cf1652f3f4d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MARITIME CORPORATE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MARITIME CORPORATE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MARITIME CORPORATE AS ble etablert [år] og holder til i Ulsteinvik.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MARITIME CORPORATE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MARITIME CORPORATE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MARITIME CORPORATE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210 686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174 873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143 694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1 329 599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1 420 656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MARITIME CORPORATE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STÅLE RASMUSSEN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MARITIME CORPORATE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Ståle Rasmussen, Anholen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6065 Ulsteinvik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stra@marcorp.no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913 445 821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MARITIME CORPORATE AS</a:t>
            </a:r>
          </a:p>
        </p:txBody>
      </p:sp>
    </p:spTree>
  </p:cSld>
  <p:clrMapOvr>
    <a:masterClrMapping xmlns:a="http://schemas.openxmlformats.org/drawingml/2006/main"/>
  </p:clrMapOvr>
</p:sld>
</file>