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c7dcfb6d2941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bdd531b1c54c27"/>
  </p:sldMasterIdLst>
  <p:sldIdLst>
    <p:sldId xmlns:r="http://schemas.openxmlformats.org/officeDocument/2006/relationships" id="256" r:id="Rb8ea2e5e8fcf4a23"/>
    <p:sldId xmlns:r="http://schemas.openxmlformats.org/officeDocument/2006/relationships" id="257" r:id="R42b06058dc104a3d"/>
    <p:sldId xmlns:r="http://schemas.openxmlformats.org/officeDocument/2006/relationships" id="258" r:id="Rc3f25f395a104998"/>
    <p:sldId xmlns:r="http://schemas.openxmlformats.org/officeDocument/2006/relationships" id="259" r:id="R03fdfa6fce61414c"/>
    <p:sldId xmlns:r="http://schemas.openxmlformats.org/officeDocument/2006/relationships" id="260" r:id="R8cf6c4e7b8b5402f"/>
    <p:sldId xmlns:r="http://schemas.openxmlformats.org/officeDocument/2006/relationships" id="261" r:id="R9d93242113444d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dd531b1c54c27" /><Relationship Type="http://schemas.openxmlformats.org/officeDocument/2006/relationships/slide" Target="/ppt/slides/slide1.xml" Id="Rb8ea2e5e8fcf4a23" /><Relationship Type="http://schemas.openxmlformats.org/officeDocument/2006/relationships/slide" Target="/ppt/slides/slide2.xml" Id="R42b06058dc104a3d" /><Relationship Type="http://schemas.openxmlformats.org/officeDocument/2006/relationships/slide" Target="/ppt/slides/slide3.xml" Id="Rc3f25f395a104998" /><Relationship Type="http://schemas.openxmlformats.org/officeDocument/2006/relationships/slide" Target="/ppt/slides/slide4.xml" Id="R03fdfa6fce61414c" /><Relationship Type="http://schemas.openxmlformats.org/officeDocument/2006/relationships/slide" Target="/ppt/slides/slide5.xml" Id="R8cf6c4e7b8b5402f" /><Relationship Type="http://schemas.openxmlformats.org/officeDocument/2006/relationships/slide" Target="/ppt/slides/slide6.xml" Id="R9d93242113444d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da51b693cc41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4ab8ed773449d" /><Relationship Type="http://schemas.openxmlformats.org/officeDocument/2006/relationships/theme" Target="/ppt/slideMasters/theme/theme1.xml" Id="Re5c93546e74e4b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64ab8ed77344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9b47f57fe4b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f79c3ee1b49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67dcc667445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25ca2ae0c49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1e4fe231245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72a3c0b494b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HILLEVÅGSVEIEN 24 NÆRING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HILLEVÅGSVEIEN 24 NÆRING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HILLEVÅGSVEIEN 24 NÆRING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HILLEVÅGSVEIEN 24 NÆRING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HILLEVÅGSVEIEN 24 NÆRING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HILLEVÅGSVEIEN 24 NÆRING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Hansens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HILLEVÅGSVEIEN 24 NÆRING 4 AS</a:t>
            </a:r>
          </a:p>
        </p:txBody>
      </p:sp>
    </p:spTree>
  </p:cSld>
  <p:clrMapOvr>
    <a:masterClrMapping xmlns:a="http://schemas.openxmlformats.org/drawingml/2006/main"/>
  </p:clrMapOvr>
</p:sld>
</file>